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7" r:id="rId1"/>
    <p:sldMasterId id="2147483798" r:id="rId2"/>
    <p:sldMasterId id="2147483799" r:id="rId3"/>
    <p:sldMasterId id="2147483800" r:id="rId4"/>
    <p:sldMasterId id="2147483801" r:id="rId5"/>
  </p:sldMasterIdLst>
  <p:notesMasterIdLst>
    <p:notesMasterId r:id="rId8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330"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x="9144000" cy="5143500" type="screen16x9"/>
  <p:notesSz cx="6858000" cy="9144000"/>
  <p:embeddedFontLst>
    <p:embeddedFont>
      <p:font typeface="Comfortaa" panose="020B0604020202020204" charset="0"/>
      <p:regular r:id="rId81"/>
      <p:bold r:id="rId82"/>
    </p:embeddedFont>
    <p:embeddedFont>
      <p:font typeface="Georgia" panose="02040502050405020303" pitchFamily="18" charset="0"/>
      <p:regular r:id="rId83"/>
      <p:bold r:id="rId84"/>
      <p:italic r:id="rId85"/>
      <p:boldItalic r:id="rId86"/>
    </p:embeddedFont>
    <p:embeddedFont>
      <p:font typeface="Lato" panose="020F0502020204030203" pitchFamily="34" charset="0"/>
      <p:regular r:id="rId87"/>
      <p:bold r:id="rId88"/>
      <p:italic r:id="rId89"/>
      <p:boldItalic r:id="rId90"/>
    </p:embeddedFont>
    <p:embeddedFont>
      <p:font typeface="Lato Black" panose="020F0502020204030203" pitchFamily="34" charset="0"/>
      <p:bold r:id="rId91"/>
      <p:boldItalic r:id="rId92"/>
    </p:embeddedFont>
    <p:embeddedFont>
      <p:font typeface="Lato Light" panose="020F0502020204030203" pitchFamily="34" charset="0"/>
      <p:regular r:id="rId93"/>
      <p:bold r:id="rId94"/>
      <p:italic r:id="rId95"/>
      <p:boldItalic r:id="rId96"/>
    </p:embeddedFont>
    <p:embeddedFont>
      <p:font typeface="Roboto" panose="02000000000000000000" pitchFamily="2" charset="0"/>
      <p:regular r:id="rId97"/>
      <p:bold r:id="rId98"/>
      <p:italic r:id="rId99"/>
      <p:boldItalic r:id="rId100"/>
    </p:embeddedFont>
    <p:embeddedFont>
      <p:font typeface="Roboto Medium" panose="02000000000000000000" pitchFamily="2" charset="0"/>
      <p:regular r:id="rId101"/>
      <p:bold r:id="rId102"/>
      <p:italic r:id="rId103"/>
      <p:boldItalic r:id="rId104"/>
    </p:embeddedFont>
    <p:embeddedFont>
      <p:font typeface="Roboto Thin" panose="02000000000000000000" pitchFamily="2"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96">
          <p15:clr>
            <a:srgbClr val="747775"/>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6D6D"/>
    <a:srgbClr val="BC32BB"/>
    <a:srgbClr val="F17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5EF38-160D-4ABA-86CE-487F3DD46B2C}" v="144" dt="2026-03-06T15:59:18.214"/>
  </p1510:revLst>
</p1510:revInfo>
</file>

<file path=ppt/tableStyles.xml><?xml version="1.0" encoding="utf-8"?>
<a:tblStyleLst xmlns:a="http://schemas.openxmlformats.org/drawingml/2006/main" def="{C5ED4E35-7018-431D-AFAF-F94534EAB7D1}">
  <a:tblStyle styleId="{C5ED4E35-7018-431D-AFAF-F94534EAB7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43B04FF-83B7-406F-9571-2961B69ECB8A}" styleName="Table_1">
    <a:wholeTbl>
      <a:tcTxStyle>
        <a:font>
          <a:latin typeface="Arial"/>
          <a:ea typeface="Arial"/>
          <a:cs typeface="Arial"/>
        </a:font>
        <a:srgbClr val="000000"/>
      </a:tcTxStyle>
      <a:tcStyle>
        <a:tcBdr>
          <a:left>
            <a:ln cap="flat" cmpd="sng">
              <a:solidFill>
                <a:srgbClr val="808080"/>
              </a:solidFill>
              <a:prstDash val="solid"/>
              <a:round/>
              <a:headEnd type="none" w="sm" len="sm"/>
              <a:tailEnd type="none" w="sm" len="sm"/>
            </a:ln>
          </a:left>
          <a:right>
            <a:ln cap="flat" cmpd="sng">
              <a:solidFill>
                <a:srgbClr val="808080"/>
              </a:solidFill>
              <a:prstDash val="solid"/>
              <a:round/>
              <a:headEnd type="none" w="sm" len="sm"/>
              <a:tailEnd type="none" w="sm" len="sm"/>
            </a:ln>
          </a:right>
          <a:top>
            <a:ln cap="flat" cmpd="sng">
              <a:solidFill>
                <a:srgbClr val="808080"/>
              </a:solidFill>
              <a:prstDash val="solid"/>
              <a:round/>
              <a:headEnd type="none" w="sm" len="sm"/>
              <a:tailEnd type="none" w="sm" len="sm"/>
            </a:ln>
          </a:top>
          <a:bottom>
            <a:ln cap="flat" cmpd="sng">
              <a:solidFill>
                <a:srgbClr val="808080"/>
              </a:solidFill>
              <a:prstDash val="solid"/>
              <a:round/>
              <a:headEnd type="none" w="sm" len="sm"/>
              <a:tailEnd type="none" w="sm" len="sm"/>
            </a:ln>
          </a:bottom>
          <a:insideH>
            <a:ln cap="flat" cmpd="sng">
              <a:solidFill>
                <a:srgbClr val="808080"/>
              </a:solidFill>
              <a:prstDash val="solid"/>
              <a:round/>
              <a:headEnd type="none" w="sm" len="sm"/>
              <a:tailEnd type="none" w="sm" len="sm"/>
            </a:ln>
          </a:insideH>
          <a:insideV>
            <a:ln cap="flat" cmpd="sng">
              <a:solidFill>
                <a:srgbClr val="80808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9215A95-78B1-4726-8BF5-5239545030B5}"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431" autoAdjust="0"/>
  </p:normalViewPr>
  <p:slideViewPr>
    <p:cSldViewPr snapToGrid="0">
      <p:cViewPr varScale="1">
        <p:scale>
          <a:sx n="134" d="100"/>
          <a:sy n="134" d="100"/>
        </p:scale>
        <p:origin x="144" y="180"/>
      </p:cViewPr>
      <p:guideLst>
        <p:guide pos="96"/>
        <p:guide orient="horz" pos="1620"/>
      </p:guideLst>
    </p:cSldViewPr>
  </p:slideViewPr>
  <p:outlineViewPr>
    <p:cViewPr>
      <p:scale>
        <a:sx n="33" d="100"/>
        <a:sy n="33" d="100"/>
      </p:scale>
      <p:origin x="0" y="-139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4.fntdata"/><Relationship Id="rId89" Type="http://schemas.openxmlformats.org/officeDocument/2006/relationships/font" Target="fonts/font9.fntdata"/><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27.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22.fntdata"/><Relationship Id="rId5" Type="http://schemas.openxmlformats.org/officeDocument/2006/relationships/slideMaster" Target="slideMasters/slideMaster5.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6/11/relationships/changesInfo" Target="changesInfos/changesInfo1.xml"/><Relationship Id="rId80" Type="http://schemas.openxmlformats.org/officeDocument/2006/relationships/notesMaster" Target="notesMasters/notesMaster1.xml"/><Relationship Id="rId85" Type="http://schemas.openxmlformats.org/officeDocument/2006/relationships/font" Target="fonts/font5.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3.fntdata"/><Relationship Id="rId108" Type="http://schemas.openxmlformats.org/officeDocument/2006/relationships/font" Target="fonts/font28.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26.fntdata"/><Relationship Id="rId114"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7.fntdata"/><Relationship Id="rId104" Type="http://schemas.openxmlformats.org/officeDocument/2006/relationships/font" Target="fonts/font24.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7.fntdata"/><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font" Target="fonts/font2.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20.fntdata"/><Relationship Id="rId105"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3.fntdata"/><Relationship Id="rId88" Type="http://schemas.openxmlformats.org/officeDocument/2006/relationships/font" Target="fonts/font8.fntdata"/><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Martinez Reyes" userId="1cf725c5-dbc4-41d2-94dd-6b131e4ef279" providerId="ADAL" clId="{E24827E3-31E4-4AF2-BFC7-A79109B8636D}"/>
    <pc:docChg chg="undo redo custSel addSld delSld modSld">
      <pc:chgData name="Sergio Martinez Reyes" userId="1cf725c5-dbc4-41d2-94dd-6b131e4ef279" providerId="ADAL" clId="{E24827E3-31E4-4AF2-BFC7-A79109B8636D}" dt="2026-03-06T16:44:25.475" v="1433" actId="1076"/>
      <pc:docMkLst>
        <pc:docMk/>
      </pc:docMkLst>
      <pc:sldChg chg="modSp">
        <pc:chgData name="Sergio Martinez Reyes" userId="1cf725c5-dbc4-41d2-94dd-6b131e4ef279" providerId="ADAL" clId="{E24827E3-31E4-4AF2-BFC7-A79109B8636D}" dt="2026-03-06T15:59:18.214" v="1125"/>
        <pc:sldMkLst>
          <pc:docMk/>
          <pc:sldMk cId="0" sldId="256"/>
        </pc:sldMkLst>
        <pc:spChg chg="mod">
          <ac:chgData name="Sergio Martinez Reyes" userId="1cf725c5-dbc4-41d2-94dd-6b131e4ef279" providerId="ADAL" clId="{E24827E3-31E4-4AF2-BFC7-A79109B8636D}" dt="2026-03-06T15:59:18.214" v="1125"/>
          <ac:spMkLst>
            <pc:docMk/>
            <pc:sldMk cId="0" sldId="256"/>
            <ac:spMk id="1296" creationId="{00000000-0000-0000-0000-000000000000}"/>
          </ac:spMkLst>
        </pc:spChg>
        <pc:spChg chg="mod">
          <ac:chgData name="Sergio Martinez Reyes" userId="1cf725c5-dbc4-41d2-94dd-6b131e4ef279" providerId="ADAL" clId="{E24827E3-31E4-4AF2-BFC7-A79109B8636D}" dt="2026-03-06T15:59:18.214" v="1125"/>
          <ac:spMkLst>
            <pc:docMk/>
            <pc:sldMk cId="0" sldId="256"/>
            <ac:spMk id="1298" creationId="{00000000-0000-0000-0000-000000000000}"/>
          </ac:spMkLst>
        </pc:spChg>
      </pc:sldChg>
      <pc:sldChg chg="modSp">
        <pc:chgData name="Sergio Martinez Reyes" userId="1cf725c5-dbc4-41d2-94dd-6b131e4ef279" providerId="ADAL" clId="{E24827E3-31E4-4AF2-BFC7-A79109B8636D}" dt="2026-03-06T15:59:18.214" v="1125"/>
        <pc:sldMkLst>
          <pc:docMk/>
          <pc:sldMk cId="0" sldId="257"/>
        </pc:sldMkLst>
        <pc:spChg chg="mod">
          <ac:chgData name="Sergio Martinez Reyes" userId="1cf725c5-dbc4-41d2-94dd-6b131e4ef279" providerId="ADAL" clId="{E24827E3-31E4-4AF2-BFC7-A79109B8636D}" dt="2026-03-06T15:59:18.214" v="1125"/>
          <ac:spMkLst>
            <pc:docMk/>
            <pc:sldMk cId="0" sldId="257"/>
            <ac:spMk id="1304"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258"/>
        </pc:sldMkLst>
        <pc:spChg chg="mod">
          <ac:chgData name="Sergio Martinez Reyes" userId="1cf725c5-dbc4-41d2-94dd-6b131e4ef279" providerId="ADAL" clId="{E24827E3-31E4-4AF2-BFC7-A79109B8636D}" dt="2026-03-06T15:59:18.214" v="1125"/>
          <ac:spMkLst>
            <pc:docMk/>
            <pc:sldMk cId="0" sldId="258"/>
            <ac:spMk id="1310" creationId="{00000000-0000-0000-0000-000000000000}"/>
          </ac:spMkLst>
        </pc:spChg>
        <pc:spChg chg="mod">
          <ac:chgData name="Sergio Martinez Reyes" userId="1cf725c5-dbc4-41d2-94dd-6b131e4ef279" providerId="ADAL" clId="{E24827E3-31E4-4AF2-BFC7-A79109B8636D}" dt="2026-03-05T20:57:00.570" v="59" actId="962"/>
          <ac:spMkLst>
            <pc:docMk/>
            <pc:sldMk cId="0" sldId="258"/>
            <ac:spMk id="1314" creationId="{00000000-0000-0000-0000-000000000000}"/>
          </ac:spMkLst>
        </pc:spChg>
        <pc:spChg chg="mod">
          <ac:chgData name="Sergio Martinez Reyes" userId="1cf725c5-dbc4-41d2-94dd-6b131e4ef279" providerId="ADAL" clId="{E24827E3-31E4-4AF2-BFC7-A79109B8636D}" dt="2026-03-06T15:59:18.214" v="1125"/>
          <ac:spMkLst>
            <pc:docMk/>
            <pc:sldMk cId="0" sldId="258"/>
            <ac:spMk id="1315" creationId="{00000000-0000-0000-0000-000000000000}"/>
          </ac:spMkLst>
        </pc:spChg>
        <pc:picChg chg="mod">
          <ac:chgData name="Sergio Martinez Reyes" userId="1cf725c5-dbc4-41d2-94dd-6b131e4ef279" providerId="ADAL" clId="{E24827E3-31E4-4AF2-BFC7-A79109B8636D}" dt="2026-03-05T22:30:09.716" v="922" actId="962"/>
          <ac:picMkLst>
            <pc:docMk/>
            <pc:sldMk cId="0" sldId="258"/>
            <ac:picMk id="1313" creationId="{00000000-0000-0000-0000-000000000000}"/>
          </ac:picMkLst>
        </pc:picChg>
      </pc:sldChg>
      <pc:sldChg chg="modSp">
        <pc:chgData name="Sergio Martinez Reyes" userId="1cf725c5-dbc4-41d2-94dd-6b131e4ef279" providerId="ADAL" clId="{E24827E3-31E4-4AF2-BFC7-A79109B8636D}" dt="2026-03-06T15:59:18.214" v="1125"/>
        <pc:sldMkLst>
          <pc:docMk/>
          <pc:sldMk cId="0" sldId="259"/>
        </pc:sldMkLst>
        <pc:spChg chg="mod">
          <ac:chgData name="Sergio Martinez Reyes" userId="1cf725c5-dbc4-41d2-94dd-6b131e4ef279" providerId="ADAL" clId="{E24827E3-31E4-4AF2-BFC7-A79109B8636D}" dt="2026-03-05T20:57:26.688" v="61" actId="1035"/>
          <ac:spMkLst>
            <pc:docMk/>
            <pc:sldMk cId="0" sldId="259"/>
            <ac:spMk id="1320" creationId="{00000000-0000-0000-0000-000000000000}"/>
          </ac:spMkLst>
        </pc:spChg>
        <pc:spChg chg="mod">
          <ac:chgData name="Sergio Martinez Reyes" userId="1cf725c5-dbc4-41d2-94dd-6b131e4ef279" providerId="ADAL" clId="{E24827E3-31E4-4AF2-BFC7-A79109B8636D}" dt="2026-03-05T20:57:36.434" v="63" actId="962"/>
          <ac:spMkLst>
            <pc:docMk/>
            <pc:sldMk cId="0" sldId="259"/>
            <ac:spMk id="1331" creationId="{00000000-0000-0000-0000-000000000000}"/>
          </ac:spMkLst>
        </pc:spChg>
        <pc:spChg chg="mod">
          <ac:chgData name="Sergio Martinez Reyes" userId="1cf725c5-dbc4-41d2-94dd-6b131e4ef279" providerId="ADAL" clId="{E24827E3-31E4-4AF2-BFC7-A79109B8636D}" dt="2026-03-05T20:58:01.616" v="64" actId="1076"/>
          <ac:spMkLst>
            <pc:docMk/>
            <pc:sldMk cId="0" sldId="259"/>
            <ac:spMk id="1332" creationId="{00000000-0000-0000-0000-000000000000}"/>
          </ac:spMkLst>
        </pc:spChg>
        <pc:spChg chg="mod">
          <ac:chgData name="Sergio Martinez Reyes" userId="1cf725c5-dbc4-41d2-94dd-6b131e4ef279" providerId="ADAL" clId="{E24827E3-31E4-4AF2-BFC7-A79109B8636D}" dt="2026-03-06T15:59:18.214" v="1125"/>
          <ac:spMkLst>
            <pc:docMk/>
            <pc:sldMk cId="0" sldId="259"/>
            <ac:spMk id="1333" creationId="{00000000-0000-0000-0000-000000000000}"/>
          </ac:spMkLst>
        </pc:spChg>
        <pc:grpChg chg="mod">
          <ac:chgData name="Sergio Martinez Reyes" userId="1cf725c5-dbc4-41d2-94dd-6b131e4ef279" providerId="ADAL" clId="{E24827E3-31E4-4AF2-BFC7-A79109B8636D}" dt="2026-03-05T20:57:32.785" v="62" actId="962"/>
          <ac:grpSpMkLst>
            <pc:docMk/>
            <pc:sldMk cId="0" sldId="259"/>
            <ac:grpSpMk id="1322" creationId="{00000000-0000-0000-0000-000000000000}"/>
          </ac:grpSpMkLst>
        </pc:grpChg>
        <pc:picChg chg="mod">
          <ac:chgData name="Sergio Martinez Reyes" userId="1cf725c5-dbc4-41d2-94dd-6b131e4ef279" providerId="ADAL" clId="{E24827E3-31E4-4AF2-BFC7-A79109B8636D}" dt="2026-03-05T20:58:23.297" v="66" actId="962"/>
          <ac:picMkLst>
            <pc:docMk/>
            <pc:sldMk cId="0" sldId="259"/>
            <ac:picMk id="1334" creationId="{00000000-0000-0000-0000-000000000000}"/>
          </ac:picMkLst>
        </pc:picChg>
      </pc:sldChg>
      <pc:sldChg chg="modSp mod">
        <pc:chgData name="Sergio Martinez Reyes" userId="1cf725c5-dbc4-41d2-94dd-6b131e4ef279" providerId="ADAL" clId="{E24827E3-31E4-4AF2-BFC7-A79109B8636D}" dt="2026-03-06T16:03:02.893" v="1150" actId="27636"/>
        <pc:sldMkLst>
          <pc:docMk/>
          <pc:sldMk cId="0" sldId="260"/>
        </pc:sldMkLst>
        <pc:spChg chg="mod">
          <ac:chgData name="Sergio Martinez Reyes" userId="1cf725c5-dbc4-41d2-94dd-6b131e4ef279" providerId="ADAL" clId="{E24827E3-31E4-4AF2-BFC7-A79109B8636D}" dt="2026-03-06T16:03:02.893" v="1150" actId="27636"/>
          <ac:spMkLst>
            <pc:docMk/>
            <pc:sldMk cId="0" sldId="260"/>
            <ac:spMk id="1340" creationId="{00000000-0000-0000-0000-000000000000}"/>
          </ac:spMkLst>
        </pc:spChg>
      </pc:sldChg>
      <pc:sldChg chg="modSp mod">
        <pc:chgData name="Sergio Martinez Reyes" userId="1cf725c5-dbc4-41d2-94dd-6b131e4ef279" providerId="ADAL" clId="{E24827E3-31E4-4AF2-BFC7-A79109B8636D}" dt="2026-03-05T23:49:20.707" v="1081" actId="962"/>
        <pc:sldMkLst>
          <pc:docMk/>
          <pc:sldMk cId="0" sldId="261"/>
        </pc:sldMkLst>
        <pc:picChg chg="mod">
          <ac:chgData name="Sergio Martinez Reyes" userId="1cf725c5-dbc4-41d2-94dd-6b131e4ef279" providerId="ADAL" clId="{E24827E3-31E4-4AF2-BFC7-A79109B8636D}" dt="2026-03-05T23:49:20.707" v="1081" actId="962"/>
          <ac:picMkLst>
            <pc:docMk/>
            <pc:sldMk cId="0" sldId="261"/>
            <ac:picMk id="1347" creationId="{00000000-0000-0000-0000-000000000000}"/>
          </ac:picMkLst>
        </pc:picChg>
      </pc:sldChg>
      <pc:sldChg chg="modSp mod">
        <pc:chgData name="Sergio Martinez Reyes" userId="1cf725c5-dbc4-41d2-94dd-6b131e4ef279" providerId="ADAL" clId="{E24827E3-31E4-4AF2-BFC7-A79109B8636D}" dt="2026-03-05T22:30:18.120" v="923" actId="962"/>
        <pc:sldMkLst>
          <pc:docMk/>
          <pc:sldMk cId="0" sldId="262"/>
        </pc:sldMkLst>
        <pc:spChg chg="mod">
          <ac:chgData name="Sergio Martinez Reyes" userId="1cf725c5-dbc4-41d2-94dd-6b131e4ef279" providerId="ADAL" clId="{E24827E3-31E4-4AF2-BFC7-A79109B8636D}" dt="2026-03-05T21:00:00.429" v="67" actId="962"/>
          <ac:spMkLst>
            <pc:docMk/>
            <pc:sldMk cId="0" sldId="262"/>
            <ac:spMk id="1354" creationId="{00000000-0000-0000-0000-000000000000}"/>
          </ac:spMkLst>
        </pc:spChg>
        <pc:spChg chg="mod">
          <ac:chgData name="Sergio Martinez Reyes" userId="1cf725c5-dbc4-41d2-94dd-6b131e4ef279" providerId="ADAL" clId="{E24827E3-31E4-4AF2-BFC7-A79109B8636D}" dt="2026-03-05T21:00:36.044" v="75" actId="962"/>
          <ac:spMkLst>
            <pc:docMk/>
            <pc:sldMk cId="0" sldId="262"/>
            <ac:spMk id="1355" creationId="{00000000-0000-0000-0000-000000000000}"/>
          </ac:spMkLst>
        </pc:spChg>
        <pc:spChg chg="mod">
          <ac:chgData name="Sergio Martinez Reyes" userId="1cf725c5-dbc4-41d2-94dd-6b131e4ef279" providerId="ADAL" clId="{E24827E3-31E4-4AF2-BFC7-A79109B8636D}" dt="2026-03-05T21:00:45.666" v="76" actId="962"/>
          <ac:spMkLst>
            <pc:docMk/>
            <pc:sldMk cId="0" sldId="262"/>
            <ac:spMk id="1364" creationId="{00000000-0000-0000-0000-000000000000}"/>
          </ac:spMkLst>
        </pc:spChg>
        <pc:spChg chg="mod">
          <ac:chgData name="Sergio Martinez Reyes" userId="1cf725c5-dbc4-41d2-94dd-6b131e4ef279" providerId="ADAL" clId="{E24827E3-31E4-4AF2-BFC7-A79109B8636D}" dt="2026-03-05T22:30:18.120" v="923" actId="962"/>
          <ac:spMkLst>
            <pc:docMk/>
            <pc:sldMk cId="0" sldId="262"/>
            <ac:spMk id="1365" creationId="{00000000-0000-0000-0000-000000000000}"/>
          </ac:spMkLst>
        </pc:spChg>
        <pc:spChg chg="mod">
          <ac:chgData name="Sergio Martinez Reyes" userId="1cf725c5-dbc4-41d2-94dd-6b131e4ef279" providerId="ADAL" clId="{E24827E3-31E4-4AF2-BFC7-A79109B8636D}" dt="2026-03-05T21:00:49.561" v="77" actId="962"/>
          <ac:spMkLst>
            <pc:docMk/>
            <pc:sldMk cId="0" sldId="262"/>
            <ac:spMk id="1367" creationId="{00000000-0000-0000-0000-000000000000}"/>
          </ac:spMkLst>
        </pc:spChg>
        <pc:spChg chg="mod">
          <ac:chgData name="Sergio Martinez Reyes" userId="1cf725c5-dbc4-41d2-94dd-6b131e4ef279" providerId="ADAL" clId="{E24827E3-31E4-4AF2-BFC7-A79109B8636D}" dt="2026-03-05T21:00:50.427" v="78" actId="962"/>
          <ac:spMkLst>
            <pc:docMk/>
            <pc:sldMk cId="0" sldId="262"/>
            <ac:spMk id="1368" creationId="{00000000-0000-0000-0000-000000000000}"/>
          </ac:spMkLst>
        </pc:spChg>
        <pc:spChg chg="mod">
          <ac:chgData name="Sergio Martinez Reyes" userId="1cf725c5-dbc4-41d2-94dd-6b131e4ef279" providerId="ADAL" clId="{E24827E3-31E4-4AF2-BFC7-A79109B8636D}" dt="2026-03-05T21:01:03.193" v="79" actId="962"/>
          <ac:spMkLst>
            <pc:docMk/>
            <pc:sldMk cId="0" sldId="262"/>
            <ac:spMk id="1370" creationId="{00000000-0000-0000-0000-000000000000}"/>
          </ac:spMkLst>
        </pc:spChg>
        <pc:spChg chg="mod">
          <ac:chgData name="Sergio Martinez Reyes" userId="1cf725c5-dbc4-41d2-94dd-6b131e4ef279" providerId="ADAL" clId="{E24827E3-31E4-4AF2-BFC7-A79109B8636D}" dt="2026-03-05T21:01:03.612" v="80" actId="962"/>
          <ac:spMkLst>
            <pc:docMk/>
            <pc:sldMk cId="0" sldId="262"/>
            <ac:spMk id="1371" creationId="{00000000-0000-0000-0000-000000000000}"/>
          </ac:spMkLst>
        </pc:spChg>
        <pc:spChg chg="mod">
          <ac:chgData name="Sergio Martinez Reyes" userId="1cf725c5-dbc4-41d2-94dd-6b131e4ef279" providerId="ADAL" clId="{E24827E3-31E4-4AF2-BFC7-A79109B8636D}" dt="2026-03-05T21:01:08.971" v="84" actId="962"/>
          <ac:spMkLst>
            <pc:docMk/>
            <pc:sldMk cId="0" sldId="262"/>
            <ac:spMk id="1373" creationId="{00000000-0000-0000-0000-000000000000}"/>
          </ac:spMkLst>
        </pc:spChg>
        <pc:spChg chg="mod">
          <ac:chgData name="Sergio Martinez Reyes" userId="1cf725c5-dbc4-41d2-94dd-6b131e4ef279" providerId="ADAL" clId="{E24827E3-31E4-4AF2-BFC7-A79109B8636D}" dt="2026-03-05T21:01:09.355" v="85" actId="962"/>
          <ac:spMkLst>
            <pc:docMk/>
            <pc:sldMk cId="0" sldId="262"/>
            <ac:spMk id="1374" creationId="{00000000-0000-0000-0000-000000000000}"/>
          </ac:spMkLst>
        </pc:spChg>
        <pc:grpChg chg="mod">
          <ac:chgData name="Sergio Martinez Reyes" userId="1cf725c5-dbc4-41d2-94dd-6b131e4ef279" providerId="ADAL" clId="{E24827E3-31E4-4AF2-BFC7-A79109B8636D}" dt="2026-03-05T21:00:03.496" v="69" actId="962"/>
          <ac:grpSpMkLst>
            <pc:docMk/>
            <pc:sldMk cId="0" sldId="262"/>
            <ac:grpSpMk id="1356" creationId="{00000000-0000-0000-0000-000000000000}"/>
          </ac:grpSpMkLst>
        </pc:grpChg>
        <pc:picChg chg="mod">
          <ac:chgData name="Sergio Martinez Reyes" userId="1cf725c5-dbc4-41d2-94dd-6b131e4ef279" providerId="ADAL" clId="{E24827E3-31E4-4AF2-BFC7-A79109B8636D}" dt="2026-03-05T21:00:31.521" v="73" actId="962"/>
          <ac:picMkLst>
            <pc:docMk/>
            <pc:sldMk cId="0" sldId="262"/>
            <ac:picMk id="1376" creationId="{00000000-0000-0000-0000-000000000000}"/>
          </ac:picMkLst>
        </pc:picChg>
        <pc:picChg chg="mod">
          <ac:chgData name="Sergio Martinez Reyes" userId="1cf725c5-dbc4-41d2-94dd-6b131e4ef279" providerId="ADAL" clId="{E24827E3-31E4-4AF2-BFC7-A79109B8636D}" dt="2026-03-05T21:00:31.024" v="72" actId="962"/>
          <ac:picMkLst>
            <pc:docMk/>
            <pc:sldMk cId="0" sldId="262"/>
            <ac:picMk id="1377" creationId="{00000000-0000-0000-0000-000000000000}"/>
          </ac:picMkLst>
        </pc:picChg>
        <pc:picChg chg="mod">
          <ac:chgData name="Sergio Martinez Reyes" userId="1cf725c5-dbc4-41d2-94dd-6b131e4ef279" providerId="ADAL" clId="{E24827E3-31E4-4AF2-BFC7-A79109B8636D}" dt="2026-03-05T21:00:30.545" v="71" actId="962"/>
          <ac:picMkLst>
            <pc:docMk/>
            <pc:sldMk cId="0" sldId="262"/>
            <ac:picMk id="1378" creationId="{00000000-0000-0000-0000-000000000000}"/>
          </ac:picMkLst>
        </pc:picChg>
        <pc:picChg chg="mod">
          <ac:chgData name="Sergio Martinez Reyes" userId="1cf725c5-dbc4-41d2-94dd-6b131e4ef279" providerId="ADAL" clId="{E24827E3-31E4-4AF2-BFC7-A79109B8636D}" dt="2026-03-05T21:00:30.030" v="70" actId="962"/>
          <ac:picMkLst>
            <pc:docMk/>
            <pc:sldMk cId="0" sldId="262"/>
            <ac:picMk id="1379" creationId="{00000000-0000-0000-0000-000000000000}"/>
          </ac:picMkLst>
        </pc:picChg>
      </pc:sldChg>
      <pc:sldChg chg="modSp mod">
        <pc:chgData name="Sergio Martinez Reyes" userId="1cf725c5-dbc4-41d2-94dd-6b131e4ef279" providerId="ADAL" clId="{E24827E3-31E4-4AF2-BFC7-A79109B8636D}" dt="2026-03-05T23:54:01.967" v="1083" actId="962"/>
        <pc:sldMkLst>
          <pc:docMk/>
          <pc:sldMk cId="0" sldId="263"/>
        </pc:sldMkLst>
        <pc:picChg chg="mod">
          <ac:chgData name="Sergio Martinez Reyes" userId="1cf725c5-dbc4-41d2-94dd-6b131e4ef279" providerId="ADAL" clId="{E24827E3-31E4-4AF2-BFC7-A79109B8636D}" dt="2026-03-05T23:54:01.967" v="1083" actId="962"/>
          <ac:picMkLst>
            <pc:docMk/>
            <pc:sldMk cId="0" sldId="263"/>
            <ac:picMk id="1386" creationId="{00000000-0000-0000-0000-000000000000}"/>
          </ac:picMkLst>
        </pc:picChg>
      </pc:sldChg>
      <pc:sldChg chg="modSp modNotes">
        <pc:chgData name="Sergio Martinez Reyes" userId="1cf725c5-dbc4-41d2-94dd-6b131e4ef279" providerId="ADAL" clId="{E24827E3-31E4-4AF2-BFC7-A79109B8636D}" dt="2026-03-05T21:02:19.244" v="87"/>
        <pc:sldMkLst>
          <pc:docMk/>
          <pc:sldMk cId="0" sldId="265"/>
        </pc:sldMkLst>
        <pc:spChg chg="mod">
          <ac:chgData name="Sergio Martinez Reyes" userId="1cf725c5-dbc4-41d2-94dd-6b131e4ef279" providerId="ADAL" clId="{E24827E3-31E4-4AF2-BFC7-A79109B8636D}" dt="2026-03-05T21:02:19.244" v="87"/>
          <ac:spMkLst>
            <pc:docMk/>
            <pc:sldMk cId="0" sldId="265"/>
            <ac:spMk id="1401" creationId="{00000000-0000-0000-0000-000000000000}"/>
          </ac:spMkLst>
        </pc:spChg>
      </pc:sldChg>
      <pc:sldChg chg="modSp">
        <pc:chgData name="Sergio Martinez Reyes" userId="1cf725c5-dbc4-41d2-94dd-6b131e4ef279" providerId="ADAL" clId="{E24827E3-31E4-4AF2-BFC7-A79109B8636D}" dt="2026-03-06T15:59:18.214" v="1125"/>
        <pc:sldMkLst>
          <pc:docMk/>
          <pc:sldMk cId="0" sldId="267"/>
        </pc:sldMkLst>
        <pc:spChg chg="mod">
          <ac:chgData name="Sergio Martinez Reyes" userId="1cf725c5-dbc4-41d2-94dd-6b131e4ef279" providerId="ADAL" clId="{E24827E3-31E4-4AF2-BFC7-A79109B8636D}" dt="2026-03-06T15:59:18.214" v="1125"/>
          <ac:spMkLst>
            <pc:docMk/>
            <pc:sldMk cId="0" sldId="267"/>
            <ac:spMk id="1415" creationId="{00000000-0000-0000-0000-000000000000}"/>
          </ac:spMkLst>
        </pc:spChg>
      </pc:sldChg>
      <pc:sldChg chg="modSp modNotes">
        <pc:chgData name="Sergio Martinez Reyes" userId="1cf725c5-dbc4-41d2-94dd-6b131e4ef279" providerId="ADAL" clId="{E24827E3-31E4-4AF2-BFC7-A79109B8636D}" dt="2026-03-06T15:59:18.214" v="1125"/>
        <pc:sldMkLst>
          <pc:docMk/>
          <pc:sldMk cId="0" sldId="268"/>
        </pc:sldMkLst>
        <pc:spChg chg="mod">
          <ac:chgData name="Sergio Martinez Reyes" userId="1cf725c5-dbc4-41d2-94dd-6b131e4ef279" providerId="ADAL" clId="{E24827E3-31E4-4AF2-BFC7-A79109B8636D}" dt="2026-03-06T15:59:18.214" v="1125"/>
          <ac:spMkLst>
            <pc:docMk/>
            <pc:sldMk cId="0" sldId="268"/>
            <ac:spMk id="1420" creationId="{00000000-0000-0000-0000-000000000000}"/>
          </ac:spMkLst>
        </pc:spChg>
        <pc:spChg chg="mod">
          <ac:chgData name="Sergio Martinez Reyes" userId="1cf725c5-dbc4-41d2-94dd-6b131e4ef279" providerId="ADAL" clId="{E24827E3-31E4-4AF2-BFC7-A79109B8636D}" dt="2026-03-06T15:59:18.214" v="1125"/>
          <ac:spMkLst>
            <pc:docMk/>
            <pc:sldMk cId="0" sldId="268"/>
            <ac:spMk id="1421" creationId="{00000000-0000-0000-0000-000000000000}"/>
          </ac:spMkLst>
        </pc:spChg>
        <pc:spChg chg="mod">
          <ac:chgData name="Sergio Martinez Reyes" userId="1cf725c5-dbc4-41d2-94dd-6b131e4ef279" providerId="ADAL" clId="{E24827E3-31E4-4AF2-BFC7-A79109B8636D}" dt="2026-03-06T15:59:18.214" v="1125"/>
          <ac:spMkLst>
            <pc:docMk/>
            <pc:sldMk cId="0" sldId="268"/>
            <ac:spMk id="1422" creationId="{00000000-0000-0000-0000-000000000000}"/>
          </ac:spMkLst>
        </pc:spChg>
      </pc:sldChg>
      <pc:sldChg chg="modSp">
        <pc:chgData name="Sergio Martinez Reyes" userId="1cf725c5-dbc4-41d2-94dd-6b131e4ef279" providerId="ADAL" clId="{E24827E3-31E4-4AF2-BFC7-A79109B8636D}" dt="2026-03-06T15:59:18.214" v="1125"/>
        <pc:sldMkLst>
          <pc:docMk/>
          <pc:sldMk cId="0" sldId="269"/>
        </pc:sldMkLst>
        <pc:spChg chg="mod">
          <ac:chgData name="Sergio Martinez Reyes" userId="1cf725c5-dbc4-41d2-94dd-6b131e4ef279" providerId="ADAL" clId="{E24827E3-31E4-4AF2-BFC7-A79109B8636D}" dt="2026-03-05T21:03:20.443" v="95" actId="962"/>
          <ac:spMkLst>
            <pc:docMk/>
            <pc:sldMk cId="0" sldId="269"/>
            <ac:spMk id="1428" creationId="{00000000-0000-0000-0000-000000000000}"/>
          </ac:spMkLst>
        </pc:spChg>
        <pc:spChg chg="mod">
          <ac:chgData name="Sergio Martinez Reyes" userId="1cf725c5-dbc4-41d2-94dd-6b131e4ef279" providerId="ADAL" clId="{E24827E3-31E4-4AF2-BFC7-A79109B8636D}" dt="2026-03-05T21:03:19.902" v="94" actId="962"/>
          <ac:spMkLst>
            <pc:docMk/>
            <pc:sldMk cId="0" sldId="269"/>
            <ac:spMk id="1429" creationId="{00000000-0000-0000-0000-000000000000}"/>
          </ac:spMkLst>
        </pc:spChg>
        <pc:spChg chg="mod">
          <ac:chgData name="Sergio Martinez Reyes" userId="1cf725c5-dbc4-41d2-94dd-6b131e4ef279" providerId="ADAL" clId="{E24827E3-31E4-4AF2-BFC7-A79109B8636D}" dt="2026-03-05T21:03:17.353" v="91" actId="962"/>
          <ac:spMkLst>
            <pc:docMk/>
            <pc:sldMk cId="0" sldId="269"/>
            <ac:spMk id="1438" creationId="{00000000-0000-0000-0000-000000000000}"/>
          </ac:spMkLst>
        </pc:spChg>
        <pc:spChg chg="mod">
          <ac:chgData name="Sergio Martinez Reyes" userId="1cf725c5-dbc4-41d2-94dd-6b131e4ef279" providerId="ADAL" clId="{E24827E3-31E4-4AF2-BFC7-A79109B8636D}" dt="2026-03-05T21:03:16.726" v="90" actId="962"/>
          <ac:spMkLst>
            <pc:docMk/>
            <pc:sldMk cId="0" sldId="269"/>
            <ac:spMk id="1439" creationId="{00000000-0000-0000-0000-000000000000}"/>
          </ac:spMkLst>
        </pc:spChg>
        <pc:spChg chg="mod">
          <ac:chgData name="Sergio Martinez Reyes" userId="1cf725c5-dbc4-41d2-94dd-6b131e4ef279" providerId="ADAL" clId="{E24827E3-31E4-4AF2-BFC7-A79109B8636D}" dt="2026-03-06T15:59:18.214" v="1125"/>
          <ac:spMkLst>
            <pc:docMk/>
            <pc:sldMk cId="0" sldId="269"/>
            <ac:spMk id="1443" creationId="{00000000-0000-0000-0000-000000000000}"/>
          </ac:spMkLst>
        </pc:spChg>
        <pc:grpChg chg="mod">
          <ac:chgData name="Sergio Martinez Reyes" userId="1cf725c5-dbc4-41d2-94dd-6b131e4ef279" providerId="ADAL" clId="{E24827E3-31E4-4AF2-BFC7-A79109B8636D}" dt="2026-03-05T21:02:51.855" v="89" actId="962"/>
          <ac:grpSpMkLst>
            <pc:docMk/>
            <pc:sldMk cId="0" sldId="269"/>
            <ac:grpSpMk id="1430" creationId="{00000000-0000-0000-0000-000000000000}"/>
          </ac:grpSpMkLst>
        </pc:grpChg>
        <pc:picChg chg="mod">
          <ac:chgData name="Sergio Martinez Reyes" userId="1cf725c5-dbc4-41d2-94dd-6b131e4ef279" providerId="ADAL" clId="{E24827E3-31E4-4AF2-BFC7-A79109B8636D}" dt="2026-03-05T21:02:43.774" v="88" actId="962"/>
          <ac:picMkLst>
            <pc:docMk/>
            <pc:sldMk cId="0" sldId="269"/>
            <ac:picMk id="1427" creationId="{00000000-0000-0000-0000-000000000000}"/>
          </ac:picMkLst>
        </pc:picChg>
      </pc:sldChg>
      <pc:sldChg chg="addSp delSp modSp mod">
        <pc:chgData name="Sergio Martinez Reyes" userId="1cf725c5-dbc4-41d2-94dd-6b131e4ef279" providerId="ADAL" clId="{E24827E3-31E4-4AF2-BFC7-A79109B8636D}" dt="2026-03-06T15:59:18.214" v="1125"/>
        <pc:sldMkLst>
          <pc:docMk/>
          <pc:sldMk cId="0" sldId="270"/>
        </pc:sldMkLst>
        <pc:spChg chg="add del mod">
          <ac:chgData name="Sergio Martinez Reyes" userId="1cf725c5-dbc4-41d2-94dd-6b131e4ef279" providerId="ADAL" clId="{E24827E3-31E4-4AF2-BFC7-A79109B8636D}" dt="2026-03-05T20:54:17.534" v="30" actId="33699"/>
          <ac:spMkLst>
            <pc:docMk/>
            <pc:sldMk cId="0" sldId="270"/>
            <ac:spMk id="2" creationId="{C3A7C798-8C73-7D20-EDF7-3999BF990ECE}"/>
          </ac:spMkLst>
        </pc:spChg>
        <pc:spChg chg="mod">
          <ac:chgData name="Sergio Martinez Reyes" userId="1cf725c5-dbc4-41d2-94dd-6b131e4ef279" providerId="ADAL" clId="{E24827E3-31E4-4AF2-BFC7-A79109B8636D}" dt="2026-03-06T15:59:18.214" v="1125"/>
          <ac:spMkLst>
            <pc:docMk/>
            <pc:sldMk cId="0" sldId="270"/>
            <ac:spMk id="1449" creationId="{00000000-0000-0000-0000-000000000000}"/>
          </ac:spMkLst>
        </pc:spChg>
        <pc:spChg chg="mod">
          <ac:chgData name="Sergio Martinez Reyes" userId="1cf725c5-dbc4-41d2-94dd-6b131e4ef279" providerId="ADAL" clId="{E24827E3-31E4-4AF2-BFC7-A79109B8636D}" dt="2026-03-05T21:03:37.310" v="97"/>
          <ac:spMkLst>
            <pc:docMk/>
            <pc:sldMk cId="0" sldId="270"/>
            <ac:spMk id="1450" creationId="{00000000-0000-0000-0000-000000000000}"/>
          </ac:spMkLst>
        </pc:spChg>
        <pc:picChg chg="mod">
          <ac:chgData name="Sergio Martinez Reyes" userId="1cf725c5-dbc4-41d2-94dd-6b131e4ef279" providerId="ADAL" clId="{E24827E3-31E4-4AF2-BFC7-A79109B8636D}" dt="2026-03-05T21:03:36.246" v="96" actId="962"/>
          <ac:picMkLst>
            <pc:docMk/>
            <pc:sldMk cId="0" sldId="270"/>
            <ac:picMk id="1448" creationId="{00000000-0000-0000-0000-000000000000}"/>
          </ac:picMkLst>
        </pc:picChg>
      </pc:sldChg>
      <pc:sldChg chg="modSp mod">
        <pc:chgData name="Sergio Martinez Reyes" userId="1cf725c5-dbc4-41d2-94dd-6b131e4ef279" providerId="ADAL" clId="{E24827E3-31E4-4AF2-BFC7-A79109B8636D}" dt="2026-03-06T15:59:18.214" v="1125"/>
        <pc:sldMkLst>
          <pc:docMk/>
          <pc:sldMk cId="0" sldId="271"/>
        </pc:sldMkLst>
        <pc:spChg chg="mod">
          <ac:chgData name="Sergio Martinez Reyes" userId="1cf725c5-dbc4-41d2-94dd-6b131e4ef279" providerId="ADAL" clId="{E24827E3-31E4-4AF2-BFC7-A79109B8636D}" dt="2026-03-05T21:03:46.410" v="98" actId="962"/>
          <ac:spMkLst>
            <pc:docMk/>
            <pc:sldMk cId="0" sldId="271"/>
            <ac:spMk id="1456" creationId="{00000000-0000-0000-0000-000000000000}"/>
          </ac:spMkLst>
        </pc:spChg>
        <pc:spChg chg="mod">
          <ac:chgData name="Sergio Martinez Reyes" userId="1cf725c5-dbc4-41d2-94dd-6b131e4ef279" providerId="ADAL" clId="{E24827E3-31E4-4AF2-BFC7-A79109B8636D}" dt="2026-03-05T21:03:58.990" v="101" actId="962"/>
          <ac:spMkLst>
            <pc:docMk/>
            <pc:sldMk cId="0" sldId="271"/>
            <ac:spMk id="1457" creationId="{00000000-0000-0000-0000-000000000000}"/>
          </ac:spMkLst>
        </pc:spChg>
        <pc:spChg chg="mod">
          <ac:chgData name="Sergio Martinez Reyes" userId="1cf725c5-dbc4-41d2-94dd-6b131e4ef279" providerId="ADAL" clId="{E24827E3-31E4-4AF2-BFC7-A79109B8636D}" dt="2026-03-05T21:04:11.887" v="107"/>
          <ac:spMkLst>
            <pc:docMk/>
            <pc:sldMk cId="0" sldId="271"/>
            <ac:spMk id="1458" creationId="{00000000-0000-0000-0000-000000000000}"/>
          </ac:spMkLst>
        </pc:spChg>
        <pc:spChg chg="mod">
          <ac:chgData name="Sergio Martinez Reyes" userId="1cf725c5-dbc4-41d2-94dd-6b131e4ef279" providerId="ADAL" clId="{E24827E3-31E4-4AF2-BFC7-A79109B8636D}" dt="2026-03-05T21:03:57.524" v="100" actId="962"/>
          <ac:spMkLst>
            <pc:docMk/>
            <pc:sldMk cId="0" sldId="271"/>
            <ac:spMk id="1467" creationId="{00000000-0000-0000-0000-000000000000}"/>
          </ac:spMkLst>
        </pc:spChg>
        <pc:spChg chg="mod">
          <ac:chgData name="Sergio Martinez Reyes" userId="1cf725c5-dbc4-41d2-94dd-6b131e4ef279" providerId="ADAL" clId="{E24827E3-31E4-4AF2-BFC7-A79109B8636D}" dt="2026-03-05T21:04:03.469" v="104"/>
          <ac:spMkLst>
            <pc:docMk/>
            <pc:sldMk cId="0" sldId="271"/>
            <ac:spMk id="1468" creationId="{00000000-0000-0000-0000-000000000000}"/>
          </ac:spMkLst>
        </pc:spChg>
        <pc:spChg chg="mod">
          <ac:chgData name="Sergio Martinez Reyes" userId="1cf725c5-dbc4-41d2-94dd-6b131e4ef279" providerId="ADAL" clId="{E24827E3-31E4-4AF2-BFC7-A79109B8636D}" dt="2026-03-06T15:59:18.214" v="1125"/>
          <ac:spMkLst>
            <pc:docMk/>
            <pc:sldMk cId="0" sldId="271"/>
            <ac:spMk id="1470" creationId="{00000000-0000-0000-0000-000000000000}"/>
          </ac:spMkLst>
        </pc:spChg>
        <pc:grpChg chg="mod">
          <ac:chgData name="Sergio Martinez Reyes" userId="1cf725c5-dbc4-41d2-94dd-6b131e4ef279" providerId="ADAL" clId="{E24827E3-31E4-4AF2-BFC7-A79109B8636D}" dt="2026-03-05T21:03:57.106" v="99" actId="962"/>
          <ac:grpSpMkLst>
            <pc:docMk/>
            <pc:sldMk cId="0" sldId="271"/>
            <ac:grpSpMk id="1459" creationId="{00000000-0000-0000-0000-000000000000}"/>
          </ac:grpSpMkLst>
        </pc:grpChg>
      </pc:sldChg>
      <pc:sldChg chg="modSp modNotes">
        <pc:chgData name="Sergio Martinez Reyes" userId="1cf725c5-dbc4-41d2-94dd-6b131e4ef279" providerId="ADAL" clId="{E24827E3-31E4-4AF2-BFC7-A79109B8636D}" dt="2026-03-06T15:59:18.214" v="1125"/>
        <pc:sldMkLst>
          <pc:docMk/>
          <pc:sldMk cId="0" sldId="272"/>
        </pc:sldMkLst>
        <pc:spChg chg="mod">
          <ac:chgData name="Sergio Martinez Reyes" userId="1cf725c5-dbc4-41d2-94dd-6b131e4ef279" providerId="ADAL" clId="{E24827E3-31E4-4AF2-BFC7-A79109B8636D}" dt="2026-03-05T21:04:28.224" v="109"/>
          <ac:spMkLst>
            <pc:docMk/>
            <pc:sldMk cId="0" sldId="272"/>
            <ac:spMk id="1477" creationId="{00000000-0000-0000-0000-000000000000}"/>
          </ac:spMkLst>
        </pc:spChg>
        <pc:spChg chg="mod">
          <ac:chgData name="Sergio Martinez Reyes" userId="1cf725c5-dbc4-41d2-94dd-6b131e4ef279" providerId="ADAL" clId="{E24827E3-31E4-4AF2-BFC7-A79109B8636D}" dt="2026-03-05T21:04:41.453" v="110"/>
          <ac:spMkLst>
            <pc:docMk/>
            <pc:sldMk cId="0" sldId="272"/>
            <ac:spMk id="1479" creationId="{00000000-0000-0000-0000-000000000000}"/>
          </ac:spMkLst>
        </pc:spChg>
        <pc:spChg chg="mod">
          <ac:chgData name="Sergio Martinez Reyes" userId="1cf725c5-dbc4-41d2-94dd-6b131e4ef279" providerId="ADAL" clId="{E24827E3-31E4-4AF2-BFC7-A79109B8636D}" dt="2026-03-06T15:59:18.214" v="1125"/>
          <ac:spMkLst>
            <pc:docMk/>
            <pc:sldMk cId="0" sldId="272"/>
            <ac:spMk id="1480"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273"/>
        </pc:sldMkLst>
        <pc:spChg chg="mod">
          <ac:chgData name="Sergio Martinez Reyes" userId="1cf725c5-dbc4-41d2-94dd-6b131e4ef279" providerId="ADAL" clId="{E24827E3-31E4-4AF2-BFC7-A79109B8636D}" dt="2026-03-05T22:30:22.459" v="924" actId="962"/>
          <ac:spMkLst>
            <pc:docMk/>
            <pc:sldMk cId="0" sldId="273"/>
            <ac:spMk id="1486" creationId="{00000000-0000-0000-0000-000000000000}"/>
          </ac:spMkLst>
        </pc:spChg>
        <pc:spChg chg="mod">
          <ac:chgData name="Sergio Martinez Reyes" userId="1cf725c5-dbc4-41d2-94dd-6b131e4ef279" providerId="ADAL" clId="{E24827E3-31E4-4AF2-BFC7-A79109B8636D}" dt="2026-03-05T20:55:07.467" v="51" actId="27636"/>
          <ac:spMkLst>
            <pc:docMk/>
            <pc:sldMk cId="0" sldId="273"/>
            <ac:spMk id="1487" creationId="{00000000-0000-0000-0000-000000000000}"/>
          </ac:spMkLst>
        </pc:spChg>
        <pc:spChg chg="mod">
          <ac:chgData name="Sergio Martinez Reyes" userId="1cf725c5-dbc4-41d2-94dd-6b131e4ef279" providerId="ADAL" clId="{E24827E3-31E4-4AF2-BFC7-A79109B8636D}" dt="2026-03-06T15:59:18.214" v="1125"/>
          <ac:spMkLst>
            <pc:docMk/>
            <pc:sldMk cId="0" sldId="273"/>
            <ac:spMk id="1497" creationId="{00000000-0000-0000-0000-000000000000}"/>
          </ac:spMkLst>
        </pc:spChg>
        <pc:grpChg chg="mod">
          <ac:chgData name="Sergio Martinez Reyes" userId="1cf725c5-dbc4-41d2-94dd-6b131e4ef279" providerId="ADAL" clId="{E24827E3-31E4-4AF2-BFC7-A79109B8636D}" dt="2026-03-05T22:30:24.054" v="925" actId="962"/>
          <ac:grpSpMkLst>
            <pc:docMk/>
            <pc:sldMk cId="0" sldId="273"/>
            <ac:grpSpMk id="1488" creationId="{00000000-0000-0000-0000-000000000000}"/>
          </ac:grpSpMkLst>
        </pc:grpChg>
      </pc:sldChg>
      <pc:sldChg chg="modSp mod">
        <pc:chgData name="Sergio Martinez Reyes" userId="1cf725c5-dbc4-41d2-94dd-6b131e4ef279" providerId="ADAL" clId="{E24827E3-31E4-4AF2-BFC7-A79109B8636D}" dt="2026-03-06T15:59:18.214" v="1125"/>
        <pc:sldMkLst>
          <pc:docMk/>
          <pc:sldMk cId="0" sldId="274"/>
        </pc:sldMkLst>
        <pc:spChg chg="mod">
          <ac:chgData name="Sergio Martinez Reyes" userId="1cf725c5-dbc4-41d2-94dd-6b131e4ef279" providerId="ADAL" clId="{E24827E3-31E4-4AF2-BFC7-A79109B8636D}" dt="2026-03-06T15:59:18.214" v="1125"/>
          <ac:spMkLst>
            <pc:docMk/>
            <pc:sldMk cId="0" sldId="274"/>
            <ac:spMk id="1503" creationId="{00000000-0000-0000-0000-000000000000}"/>
          </ac:spMkLst>
        </pc:spChg>
        <pc:graphicFrameChg chg="mod ord modGraphic">
          <ac:chgData name="Sergio Martinez Reyes" userId="1cf725c5-dbc4-41d2-94dd-6b131e4ef279" providerId="ADAL" clId="{E24827E3-31E4-4AF2-BFC7-A79109B8636D}" dt="2026-03-05T23:31:20.157" v="1054" actId="2165"/>
          <ac:graphicFrameMkLst>
            <pc:docMk/>
            <pc:sldMk cId="0" sldId="274"/>
            <ac:graphicFrameMk id="1504" creationId="{00000000-0000-0000-0000-000000000000}"/>
          </ac:graphicFrameMkLst>
        </pc:graphicFrameChg>
      </pc:sldChg>
      <pc:sldChg chg="addSp delSp modSp del mod modClrScheme chgLayout">
        <pc:chgData name="Sergio Martinez Reyes" userId="1cf725c5-dbc4-41d2-94dd-6b131e4ef279" providerId="ADAL" clId="{E24827E3-31E4-4AF2-BFC7-A79109B8636D}" dt="2026-03-06T16:21:13.059" v="1365" actId="2696"/>
        <pc:sldMkLst>
          <pc:docMk/>
          <pc:sldMk cId="0" sldId="275"/>
        </pc:sldMkLst>
        <pc:spChg chg="add mod ord">
          <ac:chgData name="Sergio Martinez Reyes" userId="1cf725c5-dbc4-41d2-94dd-6b131e4ef279" providerId="ADAL" clId="{E24827E3-31E4-4AF2-BFC7-A79109B8636D}" dt="2026-03-06T16:03:02.427" v="1147" actId="171"/>
          <ac:spMkLst>
            <pc:docMk/>
            <pc:sldMk cId="0" sldId="275"/>
            <ac:spMk id="2" creationId="{2B2F1B63-ECF7-4D0A-E337-015DC9E895D1}"/>
          </ac:spMkLst>
        </pc:spChg>
        <pc:spChg chg="add del mod">
          <ac:chgData name="Sergio Martinez Reyes" userId="1cf725c5-dbc4-41d2-94dd-6b131e4ef279" providerId="ADAL" clId="{E24827E3-31E4-4AF2-BFC7-A79109B8636D}" dt="2026-03-06T16:04:35.084" v="1157" actId="21"/>
          <ac:spMkLst>
            <pc:docMk/>
            <pc:sldMk cId="0" sldId="275"/>
            <ac:spMk id="4" creationId="{AA05C188-47F3-33EC-D5C4-FB7D7E4D6407}"/>
          </ac:spMkLst>
        </pc:spChg>
        <pc:spChg chg="add del mod">
          <ac:chgData name="Sergio Martinez Reyes" userId="1cf725c5-dbc4-41d2-94dd-6b131e4ef279" providerId="ADAL" clId="{E24827E3-31E4-4AF2-BFC7-A79109B8636D}" dt="2026-03-06T16:09:34.439" v="1204" actId="6264"/>
          <ac:spMkLst>
            <pc:docMk/>
            <pc:sldMk cId="0" sldId="275"/>
            <ac:spMk id="5" creationId="{2A2CCB3E-15DA-36C6-D892-C28060C49753}"/>
          </ac:spMkLst>
        </pc:spChg>
        <pc:spChg chg="add del mod">
          <ac:chgData name="Sergio Martinez Reyes" userId="1cf725c5-dbc4-41d2-94dd-6b131e4ef279" providerId="ADAL" clId="{E24827E3-31E4-4AF2-BFC7-A79109B8636D}" dt="2026-03-06T16:09:34.439" v="1204" actId="6264"/>
          <ac:spMkLst>
            <pc:docMk/>
            <pc:sldMk cId="0" sldId="275"/>
            <ac:spMk id="6" creationId="{4298049E-7C1A-615D-62AE-7B46E0B9195C}"/>
          </ac:spMkLst>
        </pc:spChg>
        <pc:spChg chg="add del mod">
          <ac:chgData name="Sergio Martinez Reyes" userId="1cf725c5-dbc4-41d2-94dd-6b131e4ef279" providerId="ADAL" clId="{E24827E3-31E4-4AF2-BFC7-A79109B8636D}" dt="2026-03-06T16:09:34.439" v="1204" actId="6264"/>
          <ac:spMkLst>
            <pc:docMk/>
            <pc:sldMk cId="0" sldId="275"/>
            <ac:spMk id="7" creationId="{5EFF4CBE-19AF-F582-A656-ACC930BFE47C}"/>
          </ac:spMkLst>
        </pc:spChg>
        <pc:spChg chg="add del mod">
          <ac:chgData name="Sergio Martinez Reyes" userId="1cf725c5-dbc4-41d2-94dd-6b131e4ef279" providerId="ADAL" clId="{E24827E3-31E4-4AF2-BFC7-A79109B8636D}" dt="2026-03-06T16:09:34.439" v="1204" actId="6264"/>
          <ac:spMkLst>
            <pc:docMk/>
            <pc:sldMk cId="0" sldId="275"/>
            <ac:spMk id="8" creationId="{313D1D11-E002-3B5E-D098-DE49F5A52D43}"/>
          </ac:spMkLst>
        </pc:spChg>
        <pc:spChg chg="add del mod ord">
          <ac:chgData name="Sergio Martinez Reyes" userId="1cf725c5-dbc4-41d2-94dd-6b131e4ef279" providerId="ADAL" clId="{E24827E3-31E4-4AF2-BFC7-A79109B8636D}" dt="2026-03-06T16:10:39.552" v="1208" actId="700"/>
          <ac:spMkLst>
            <pc:docMk/>
            <pc:sldMk cId="0" sldId="275"/>
            <ac:spMk id="9" creationId="{1556A395-91B8-A07E-43D0-AD14F7294A63}"/>
          </ac:spMkLst>
        </pc:spChg>
        <pc:spChg chg="mod ord">
          <ac:chgData name="Sergio Martinez Reyes" userId="1cf725c5-dbc4-41d2-94dd-6b131e4ef279" providerId="ADAL" clId="{E24827E3-31E4-4AF2-BFC7-A79109B8636D}" dt="2026-03-06T16:04:17.556" v="1155" actId="1076"/>
          <ac:spMkLst>
            <pc:docMk/>
            <pc:sldMk cId="0" sldId="275"/>
            <ac:spMk id="1510" creationId="{00000000-0000-0000-0000-000000000000}"/>
          </ac:spMkLst>
        </pc:spChg>
        <pc:spChg chg="add del mod ord">
          <ac:chgData name="Sergio Martinez Reyes" userId="1cf725c5-dbc4-41d2-94dd-6b131e4ef279" providerId="ADAL" clId="{E24827E3-31E4-4AF2-BFC7-A79109B8636D}" dt="2026-03-06T16:10:39.552" v="1208" actId="700"/>
          <ac:spMkLst>
            <pc:docMk/>
            <pc:sldMk cId="0" sldId="275"/>
            <ac:spMk id="1511" creationId="{00000000-0000-0000-0000-000000000000}"/>
          </ac:spMkLst>
        </pc:spChg>
        <pc:spChg chg="mod">
          <ac:chgData name="Sergio Martinez Reyes" userId="1cf725c5-dbc4-41d2-94dd-6b131e4ef279" providerId="ADAL" clId="{E24827E3-31E4-4AF2-BFC7-A79109B8636D}" dt="2026-03-06T16:06:53.398" v="1174" actId="1076"/>
          <ac:spMkLst>
            <pc:docMk/>
            <pc:sldMk cId="0" sldId="275"/>
            <ac:spMk id="1518" creationId="{00000000-0000-0000-0000-000000000000}"/>
          </ac:spMkLst>
        </pc:spChg>
        <pc:spChg chg="add del mod ord">
          <ac:chgData name="Sergio Martinez Reyes" userId="1cf725c5-dbc4-41d2-94dd-6b131e4ef279" providerId="ADAL" clId="{E24827E3-31E4-4AF2-BFC7-A79109B8636D}" dt="2026-03-06T16:10:39.552" v="1208" actId="700"/>
          <ac:spMkLst>
            <pc:docMk/>
            <pc:sldMk cId="0" sldId="275"/>
            <ac:spMk id="1520" creationId="{00000000-0000-0000-0000-000000000000}"/>
          </ac:spMkLst>
        </pc:spChg>
        <pc:spChg chg="del mod ord">
          <ac:chgData name="Sergio Martinez Reyes" userId="1cf725c5-dbc4-41d2-94dd-6b131e4ef279" providerId="ADAL" clId="{E24827E3-31E4-4AF2-BFC7-A79109B8636D}" dt="2026-03-05T23:21:53.837" v="1013" actId="478"/>
          <ac:spMkLst>
            <pc:docMk/>
            <pc:sldMk cId="0" sldId="275"/>
            <ac:spMk id="1521" creationId="{00000000-0000-0000-0000-000000000000}"/>
          </ac:spMkLst>
        </pc:spChg>
        <pc:spChg chg="add del mod ord">
          <ac:chgData name="Sergio Martinez Reyes" userId="1cf725c5-dbc4-41d2-94dd-6b131e4ef279" providerId="ADAL" clId="{E24827E3-31E4-4AF2-BFC7-A79109B8636D}" dt="2026-03-06T16:09:13.537" v="1201" actId="1076"/>
          <ac:spMkLst>
            <pc:docMk/>
            <pc:sldMk cId="0" sldId="275"/>
            <ac:spMk id="1522" creationId="{00000000-0000-0000-0000-000000000000}"/>
          </ac:spMkLst>
        </pc:spChg>
        <pc:spChg chg="add del mod ord">
          <ac:chgData name="Sergio Martinez Reyes" userId="1cf725c5-dbc4-41d2-94dd-6b131e4ef279" providerId="ADAL" clId="{E24827E3-31E4-4AF2-BFC7-A79109B8636D}" dt="2026-03-06T16:09:04.357" v="1199" actId="1076"/>
          <ac:spMkLst>
            <pc:docMk/>
            <pc:sldMk cId="0" sldId="275"/>
            <ac:spMk id="1523" creationId="{00000000-0000-0000-0000-000000000000}"/>
          </ac:spMkLst>
        </pc:spChg>
        <pc:spChg chg="add del mod ord">
          <ac:chgData name="Sergio Martinez Reyes" userId="1cf725c5-dbc4-41d2-94dd-6b131e4ef279" providerId="ADAL" clId="{E24827E3-31E4-4AF2-BFC7-A79109B8636D}" dt="2026-03-06T16:10:39.552" v="1208" actId="700"/>
          <ac:spMkLst>
            <pc:docMk/>
            <pc:sldMk cId="0" sldId="275"/>
            <ac:spMk id="1524" creationId="{00000000-0000-0000-0000-000000000000}"/>
          </ac:spMkLst>
        </pc:spChg>
        <pc:spChg chg="mod ord">
          <ac:chgData name="Sergio Martinez Reyes" userId="1cf725c5-dbc4-41d2-94dd-6b131e4ef279" providerId="ADAL" clId="{E24827E3-31E4-4AF2-BFC7-A79109B8636D}" dt="2026-03-06T16:10:39.552" v="1208" actId="700"/>
          <ac:spMkLst>
            <pc:docMk/>
            <pc:sldMk cId="0" sldId="275"/>
            <ac:spMk id="1533" creationId="{00000000-0000-0000-0000-000000000000}"/>
          </ac:spMkLst>
        </pc:spChg>
        <pc:grpChg chg="add del mod ord">
          <ac:chgData name="Sergio Martinez Reyes" userId="1cf725c5-dbc4-41d2-94dd-6b131e4ef279" providerId="ADAL" clId="{E24827E3-31E4-4AF2-BFC7-A79109B8636D}" dt="2026-03-06T16:07:01.418" v="1175" actId="1076"/>
          <ac:grpSpMkLst>
            <pc:docMk/>
            <pc:sldMk cId="0" sldId="275"/>
            <ac:grpSpMk id="1512" creationId="{00000000-0000-0000-0000-000000000000}"/>
          </ac:grpSpMkLst>
        </pc:grpChg>
        <pc:grpChg chg="mod ord">
          <ac:chgData name="Sergio Martinez Reyes" userId="1cf725c5-dbc4-41d2-94dd-6b131e4ef279" providerId="ADAL" clId="{E24827E3-31E4-4AF2-BFC7-A79109B8636D}" dt="2026-03-05T23:20:26.888" v="1005"/>
          <ac:grpSpMkLst>
            <pc:docMk/>
            <pc:sldMk cId="0" sldId="275"/>
            <ac:grpSpMk id="1525" creationId="{00000000-0000-0000-0000-000000000000}"/>
          </ac:grpSpMkLst>
        </pc:grpChg>
      </pc:sldChg>
      <pc:sldChg chg="modSp mod">
        <pc:chgData name="Sergio Martinez Reyes" userId="1cf725c5-dbc4-41d2-94dd-6b131e4ef279" providerId="ADAL" clId="{E24827E3-31E4-4AF2-BFC7-A79109B8636D}" dt="2026-03-06T15:59:18.214" v="1125"/>
        <pc:sldMkLst>
          <pc:docMk/>
          <pc:sldMk cId="0" sldId="276"/>
        </pc:sldMkLst>
        <pc:spChg chg="mod">
          <ac:chgData name="Sergio Martinez Reyes" userId="1cf725c5-dbc4-41d2-94dd-6b131e4ef279" providerId="ADAL" clId="{E24827E3-31E4-4AF2-BFC7-A79109B8636D}" dt="2026-03-05T21:06:00.874" v="123" actId="962"/>
          <ac:spMkLst>
            <pc:docMk/>
            <pc:sldMk cId="0" sldId="276"/>
            <ac:spMk id="1539" creationId="{00000000-0000-0000-0000-000000000000}"/>
          </ac:spMkLst>
        </pc:spChg>
        <pc:spChg chg="mod">
          <ac:chgData name="Sergio Martinez Reyes" userId="1cf725c5-dbc4-41d2-94dd-6b131e4ef279" providerId="ADAL" clId="{E24827E3-31E4-4AF2-BFC7-A79109B8636D}" dt="2026-03-06T15:59:18.214" v="1125"/>
          <ac:spMkLst>
            <pc:docMk/>
            <pc:sldMk cId="0" sldId="276"/>
            <ac:spMk id="1540" creationId="{00000000-0000-0000-0000-000000000000}"/>
          </ac:spMkLst>
        </pc:spChg>
        <pc:spChg chg="mod">
          <ac:chgData name="Sergio Martinez Reyes" userId="1cf725c5-dbc4-41d2-94dd-6b131e4ef279" providerId="ADAL" clId="{E24827E3-31E4-4AF2-BFC7-A79109B8636D}" dt="2026-03-05T21:06:02.346" v="125" actId="962"/>
          <ac:spMkLst>
            <pc:docMk/>
            <pc:sldMk cId="0" sldId="276"/>
            <ac:spMk id="1549" creationId="{00000000-0000-0000-0000-000000000000}"/>
          </ac:spMkLst>
        </pc:spChg>
        <pc:spChg chg="mod">
          <ac:chgData name="Sergio Martinez Reyes" userId="1cf725c5-dbc4-41d2-94dd-6b131e4ef279" providerId="ADAL" clId="{E24827E3-31E4-4AF2-BFC7-A79109B8636D}" dt="2026-03-05T21:06:02.930" v="126" actId="962"/>
          <ac:spMkLst>
            <pc:docMk/>
            <pc:sldMk cId="0" sldId="276"/>
            <ac:spMk id="1550" creationId="{00000000-0000-0000-0000-000000000000}"/>
          </ac:spMkLst>
        </pc:spChg>
        <pc:spChg chg="mod">
          <ac:chgData name="Sergio Martinez Reyes" userId="1cf725c5-dbc4-41d2-94dd-6b131e4ef279" providerId="ADAL" clId="{E24827E3-31E4-4AF2-BFC7-A79109B8636D}" dt="2026-03-05T22:35:16.380" v="940" actId="962"/>
          <ac:spMkLst>
            <pc:docMk/>
            <pc:sldMk cId="0" sldId="276"/>
            <ac:spMk id="1552" creationId="{00000000-0000-0000-0000-000000000000}"/>
          </ac:spMkLst>
        </pc:spChg>
        <pc:spChg chg="mod">
          <ac:chgData name="Sergio Martinez Reyes" userId="1cf725c5-dbc4-41d2-94dd-6b131e4ef279" providerId="ADAL" clId="{E24827E3-31E4-4AF2-BFC7-A79109B8636D}" dt="2026-03-05T21:06:06.095" v="128" actId="962"/>
          <ac:spMkLst>
            <pc:docMk/>
            <pc:sldMk cId="0" sldId="276"/>
            <ac:spMk id="1553" creationId="{00000000-0000-0000-0000-000000000000}"/>
          </ac:spMkLst>
        </pc:spChg>
        <pc:spChg chg="mod">
          <ac:chgData name="Sergio Martinez Reyes" userId="1cf725c5-dbc4-41d2-94dd-6b131e4ef279" providerId="ADAL" clId="{E24827E3-31E4-4AF2-BFC7-A79109B8636D}" dt="2026-03-05T21:06:19.478" v="132"/>
          <ac:spMkLst>
            <pc:docMk/>
            <pc:sldMk cId="0" sldId="276"/>
            <ac:spMk id="1555" creationId="{00000000-0000-0000-0000-000000000000}"/>
          </ac:spMkLst>
        </pc:spChg>
        <pc:spChg chg="mod">
          <ac:chgData name="Sergio Martinez Reyes" userId="1cf725c5-dbc4-41d2-94dd-6b131e4ef279" providerId="ADAL" clId="{E24827E3-31E4-4AF2-BFC7-A79109B8636D}" dt="2026-03-05T21:06:26.694" v="133"/>
          <ac:spMkLst>
            <pc:docMk/>
            <pc:sldMk cId="0" sldId="276"/>
            <ac:spMk id="1556" creationId="{00000000-0000-0000-0000-000000000000}"/>
          </ac:spMkLst>
        </pc:spChg>
        <pc:spChg chg="mod">
          <ac:chgData name="Sergio Martinez Reyes" userId="1cf725c5-dbc4-41d2-94dd-6b131e4ef279" providerId="ADAL" clId="{E24827E3-31E4-4AF2-BFC7-A79109B8636D}" dt="2026-03-06T15:59:18.214" v="1125"/>
          <ac:spMkLst>
            <pc:docMk/>
            <pc:sldMk cId="0" sldId="276"/>
            <ac:spMk id="1567" creationId="{00000000-0000-0000-0000-000000000000}"/>
          </ac:spMkLst>
        </pc:spChg>
        <pc:grpChg chg="mod">
          <ac:chgData name="Sergio Martinez Reyes" userId="1cf725c5-dbc4-41d2-94dd-6b131e4ef279" providerId="ADAL" clId="{E24827E3-31E4-4AF2-BFC7-A79109B8636D}" dt="2026-03-05T21:06:01.713" v="124" actId="962"/>
          <ac:grpSpMkLst>
            <pc:docMk/>
            <pc:sldMk cId="0" sldId="276"/>
            <ac:grpSpMk id="1541" creationId="{00000000-0000-0000-0000-000000000000}"/>
          </ac:grpSpMkLst>
        </pc:grpChg>
        <pc:grpChg chg="mod">
          <ac:chgData name="Sergio Martinez Reyes" userId="1cf725c5-dbc4-41d2-94dd-6b131e4ef279" providerId="ADAL" clId="{E24827E3-31E4-4AF2-BFC7-A79109B8636D}" dt="2026-03-05T22:37:29.290" v="949" actId="962"/>
          <ac:grpSpMkLst>
            <pc:docMk/>
            <pc:sldMk cId="0" sldId="276"/>
            <ac:grpSpMk id="1557" creationId="{00000000-0000-0000-0000-000000000000}"/>
          </ac:grpSpMkLst>
        </pc:grpChg>
        <pc:grpChg chg="mod">
          <ac:chgData name="Sergio Martinez Reyes" userId="1cf725c5-dbc4-41d2-94dd-6b131e4ef279" providerId="ADAL" clId="{E24827E3-31E4-4AF2-BFC7-A79109B8636D}" dt="2026-03-05T22:37:09.226" v="947" actId="962"/>
          <ac:grpSpMkLst>
            <pc:docMk/>
            <pc:sldMk cId="0" sldId="276"/>
            <ac:grpSpMk id="1562" creationId="{00000000-0000-0000-0000-000000000000}"/>
          </ac:grpSpMkLst>
        </pc:grpChg>
      </pc:sldChg>
      <pc:sldChg chg="modSp mod">
        <pc:chgData name="Sergio Martinez Reyes" userId="1cf725c5-dbc4-41d2-94dd-6b131e4ef279" providerId="ADAL" clId="{E24827E3-31E4-4AF2-BFC7-A79109B8636D}" dt="2026-03-06T15:59:18.214" v="1125"/>
        <pc:sldMkLst>
          <pc:docMk/>
          <pc:sldMk cId="0" sldId="277"/>
        </pc:sldMkLst>
        <pc:spChg chg="mod">
          <ac:chgData name="Sergio Martinez Reyes" userId="1cf725c5-dbc4-41d2-94dd-6b131e4ef279" providerId="ADAL" clId="{E24827E3-31E4-4AF2-BFC7-A79109B8636D}" dt="2026-03-06T15:59:18.214" v="1125"/>
          <ac:spMkLst>
            <pc:docMk/>
            <pc:sldMk cId="0" sldId="277"/>
            <ac:spMk id="1581" creationId="{00000000-0000-0000-0000-000000000000}"/>
          </ac:spMkLst>
        </pc:spChg>
        <pc:grpChg chg="mod">
          <ac:chgData name="Sergio Martinez Reyes" userId="1cf725c5-dbc4-41d2-94dd-6b131e4ef279" providerId="ADAL" clId="{E24827E3-31E4-4AF2-BFC7-A79109B8636D}" dt="2026-03-05T21:06:57.655" v="141" actId="962"/>
          <ac:grpSpMkLst>
            <pc:docMk/>
            <pc:sldMk cId="0" sldId="277"/>
            <ac:grpSpMk id="1573" creationId="{00000000-0000-0000-0000-000000000000}"/>
          </ac:grpSpMkLst>
        </pc:grpChg>
        <pc:graphicFrameChg chg="modGraphic">
          <ac:chgData name="Sergio Martinez Reyes" userId="1cf725c5-dbc4-41d2-94dd-6b131e4ef279" providerId="ADAL" clId="{E24827E3-31E4-4AF2-BFC7-A79109B8636D}" dt="2026-03-05T23:32:43.841" v="1056" actId="2165"/>
          <ac:graphicFrameMkLst>
            <pc:docMk/>
            <pc:sldMk cId="0" sldId="277"/>
            <ac:graphicFrameMk id="1582" creationId="{00000000-0000-0000-0000-000000000000}"/>
          </ac:graphicFrameMkLst>
        </pc:graphicFrameChg>
      </pc:sldChg>
      <pc:sldChg chg="modSp">
        <pc:chgData name="Sergio Martinez Reyes" userId="1cf725c5-dbc4-41d2-94dd-6b131e4ef279" providerId="ADAL" clId="{E24827E3-31E4-4AF2-BFC7-A79109B8636D}" dt="2026-03-06T15:59:18.214" v="1125"/>
        <pc:sldMkLst>
          <pc:docMk/>
          <pc:sldMk cId="0" sldId="278"/>
        </pc:sldMkLst>
        <pc:spChg chg="mod">
          <ac:chgData name="Sergio Martinez Reyes" userId="1cf725c5-dbc4-41d2-94dd-6b131e4ef279" providerId="ADAL" clId="{E24827E3-31E4-4AF2-BFC7-A79109B8636D}" dt="2026-03-05T21:07:20.538" v="146" actId="962"/>
          <ac:spMkLst>
            <pc:docMk/>
            <pc:sldMk cId="0" sldId="278"/>
            <ac:spMk id="1587" creationId="{00000000-0000-0000-0000-000000000000}"/>
          </ac:spMkLst>
        </pc:spChg>
        <pc:spChg chg="mod">
          <ac:chgData name="Sergio Martinez Reyes" userId="1cf725c5-dbc4-41d2-94dd-6b131e4ef279" providerId="ADAL" clId="{E24827E3-31E4-4AF2-BFC7-A79109B8636D}" dt="2026-03-06T15:59:18.214" v="1125"/>
          <ac:spMkLst>
            <pc:docMk/>
            <pc:sldMk cId="0" sldId="278"/>
            <ac:spMk id="1591" creationId="{00000000-0000-0000-0000-000000000000}"/>
          </ac:spMkLst>
        </pc:spChg>
        <pc:spChg chg="mod">
          <ac:chgData name="Sergio Martinez Reyes" userId="1cf725c5-dbc4-41d2-94dd-6b131e4ef279" providerId="ADAL" clId="{E24827E3-31E4-4AF2-BFC7-A79109B8636D}" dt="2026-03-06T15:59:18.214" v="1125"/>
          <ac:spMkLst>
            <pc:docMk/>
            <pc:sldMk cId="0" sldId="278"/>
            <ac:spMk id="1592" creationId="{00000000-0000-0000-0000-000000000000}"/>
          </ac:spMkLst>
        </pc:spChg>
        <pc:spChg chg="mod">
          <ac:chgData name="Sergio Martinez Reyes" userId="1cf725c5-dbc4-41d2-94dd-6b131e4ef279" providerId="ADAL" clId="{E24827E3-31E4-4AF2-BFC7-A79109B8636D}" dt="2026-03-06T15:59:18.214" v="1125"/>
          <ac:spMkLst>
            <pc:docMk/>
            <pc:sldMk cId="0" sldId="278"/>
            <ac:spMk id="1593" creationId="{00000000-0000-0000-0000-000000000000}"/>
          </ac:spMkLst>
        </pc:spChg>
        <pc:spChg chg="mod">
          <ac:chgData name="Sergio Martinez Reyes" userId="1cf725c5-dbc4-41d2-94dd-6b131e4ef279" providerId="ADAL" clId="{E24827E3-31E4-4AF2-BFC7-A79109B8636D}" dt="2026-03-06T15:59:18.214" v="1125"/>
          <ac:spMkLst>
            <pc:docMk/>
            <pc:sldMk cId="0" sldId="278"/>
            <ac:spMk id="1594" creationId="{00000000-0000-0000-0000-000000000000}"/>
          </ac:spMkLst>
        </pc:spChg>
        <pc:spChg chg="mod">
          <ac:chgData name="Sergio Martinez Reyes" userId="1cf725c5-dbc4-41d2-94dd-6b131e4ef279" providerId="ADAL" clId="{E24827E3-31E4-4AF2-BFC7-A79109B8636D}" dt="2026-03-06T15:59:18.214" v="1125"/>
          <ac:spMkLst>
            <pc:docMk/>
            <pc:sldMk cId="0" sldId="278"/>
            <ac:spMk id="1598" creationId="{00000000-0000-0000-0000-000000000000}"/>
          </ac:spMkLst>
        </pc:spChg>
        <pc:picChg chg="mod">
          <ac:chgData name="Sergio Martinez Reyes" userId="1cf725c5-dbc4-41d2-94dd-6b131e4ef279" providerId="ADAL" clId="{E24827E3-31E4-4AF2-BFC7-A79109B8636D}" dt="2026-03-05T21:07:18.975" v="144" actId="962"/>
          <ac:picMkLst>
            <pc:docMk/>
            <pc:sldMk cId="0" sldId="278"/>
            <ac:picMk id="1589" creationId="{00000000-0000-0000-0000-000000000000}"/>
          </ac:picMkLst>
        </pc:picChg>
        <pc:picChg chg="mod">
          <ac:chgData name="Sergio Martinez Reyes" userId="1cf725c5-dbc4-41d2-94dd-6b131e4ef279" providerId="ADAL" clId="{E24827E3-31E4-4AF2-BFC7-A79109B8636D}" dt="2026-03-05T21:07:18.416" v="143" actId="962"/>
          <ac:picMkLst>
            <pc:docMk/>
            <pc:sldMk cId="0" sldId="278"/>
            <ac:picMk id="1590" creationId="{00000000-0000-0000-0000-000000000000}"/>
          </ac:picMkLst>
        </pc:picChg>
        <pc:picChg chg="mod">
          <ac:chgData name="Sergio Martinez Reyes" userId="1cf725c5-dbc4-41d2-94dd-6b131e4ef279" providerId="ADAL" clId="{E24827E3-31E4-4AF2-BFC7-A79109B8636D}" dt="2026-03-05T21:07:30.256" v="149" actId="962"/>
          <ac:picMkLst>
            <pc:docMk/>
            <pc:sldMk cId="0" sldId="278"/>
            <ac:picMk id="1595" creationId="{00000000-0000-0000-0000-000000000000}"/>
          </ac:picMkLst>
        </pc:picChg>
        <pc:picChg chg="mod">
          <ac:chgData name="Sergio Martinez Reyes" userId="1cf725c5-dbc4-41d2-94dd-6b131e4ef279" providerId="ADAL" clId="{E24827E3-31E4-4AF2-BFC7-A79109B8636D}" dt="2026-03-05T21:07:29.535" v="148" actId="962"/>
          <ac:picMkLst>
            <pc:docMk/>
            <pc:sldMk cId="0" sldId="278"/>
            <ac:picMk id="1596" creationId="{00000000-0000-0000-0000-000000000000}"/>
          </ac:picMkLst>
        </pc:picChg>
        <pc:picChg chg="mod">
          <ac:chgData name="Sergio Martinez Reyes" userId="1cf725c5-dbc4-41d2-94dd-6b131e4ef279" providerId="ADAL" clId="{E24827E3-31E4-4AF2-BFC7-A79109B8636D}" dt="2026-03-05T21:07:29.160" v="147" actId="962"/>
          <ac:picMkLst>
            <pc:docMk/>
            <pc:sldMk cId="0" sldId="278"/>
            <ac:picMk id="1597" creationId="{00000000-0000-0000-0000-000000000000}"/>
          </ac:picMkLst>
        </pc:picChg>
        <pc:cxnChg chg="mod">
          <ac:chgData name="Sergio Martinez Reyes" userId="1cf725c5-dbc4-41d2-94dd-6b131e4ef279" providerId="ADAL" clId="{E24827E3-31E4-4AF2-BFC7-A79109B8636D}" dt="2026-03-05T21:07:19.778" v="145" actId="962"/>
          <ac:cxnSpMkLst>
            <pc:docMk/>
            <pc:sldMk cId="0" sldId="278"/>
            <ac:cxnSpMk id="1588" creationId="{00000000-0000-0000-0000-000000000000}"/>
          </ac:cxnSpMkLst>
        </pc:cxnChg>
      </pc:sldChg>
      <pc:sldChg chg="modSp mod">
        <pc:chgData name="Sergio Martinez Reyes" userId="1cf725c5-dbc4-41d2-94dd-6b131e4ef279" providerId="ADAL" clId="{E24827E3-31E4-4AF2-BFC7-A79109B8636D}" dt="2026-03-06T15:59:18.214" v="1125"/>
        <pc:sldMkLst>
          <pc:docMk/>
          <pc:sldMk cId="0" sldId="279"/>
        </pc:sldMkLst>
        <pc:spChg chg="mod">
          <ac:chgData name="Sergio Martinez Reyes" userId="1cf725c5-dbc4-41d2-94dd-6b131e4ef279" providerId="ADAL" clId="{E24827E3-31E4-4AF2-BFC7-A79109B8636D}" dt="2026-03-06T15:59:18.214" v="1125"/>
          <ac:spMkLst>
            <pc:docMk/>
            <pc:sldMk cId="0" sldId="279"/>
            <ac:spMk id="1605" creationId="{00000000-0000-0000-0000-000000000000}"/>
          </ac:spMkLst>
        </pc:spChg>
        <pc:spChg chg="mod">
          <ac:chgData name="Sergio Martinez Reyes" userId="1cf725c5-dbc4-41d2-94dd-6b131e4ef279" providerId="ADAL" clId="{E24827E3-31E4-4AF2-BFC7-A79109B8636D}" dt="2026-03-05T21:07:54.039" v="152"/>
          <ac:spMkLst>
            <pc:docMk/>
            <pc:sldMk cId="0" sldId="279"/>
            <ac:spMk id="1606" creationId="{00000000-0000-0000-0000-000000000000}"/>
          </ac:spMkLst>
        </pc:spChg>
        <pc:grpChg chg="mod">
          <ac:chgData name="Sergio Martinez Reyes" userId="1cf725c5-dbc4-41d2-94dd-6b131e4ef279" providerId="ADAL" clId="{E24827E3-31E4-4AF2-BFC7-A79109B8636D}" dt="2026-03-05T21:07:51.256" v="150" actId="962"/>
          <ac:grpSpMkLst>
            <pc:docMk/>
            <pc:sldMk cId="0" sldId="279"/>
            <ac:grpSpMk id="1607" creationId="{00000000-0000-0000-0000-000000000000}"/>
          </ac:grpSpMkLst>
        </pc:grpChg>
        <pc:graphicFrameChg chg="modGraphic">
          <ac:chgData name="Sergio Martinez Reyes" userId="1cf725c5-dbc4-41d2-94dd-6b131e4ef279" providerId="ADAL" clId="{E24827E3-31E4-4AF2-BFC7-A79109B8636D}" dt="2026-03-05T20:50:38.450" v="17" actId="13238"/>
          <ac:graphicFrameMkLst>
            <pc:docMk/>
            <pc:sldMk cId="0" sldId="279"/>
            <ac:graphicFrameMk id="1604" creationId="{00000000-0000-0000-0000-000000000000}"/>
          </ac:graphicFrameMkLst>
        </pc:graphicFrameChg>
      </pc:sldChg>
      <pc:sldChg chg="modSp mod">
        <pc:chgData name="Sergio Martinez Reyes" userId="1cf725c5-dbc4-41d2-94dd-6b131e4ef279" providerId="ADAL" clId="{E24827E3-31E4-4AF2-BFC7-A79109B8636D}" dt="2026-03-06T15:59:18.214" v="1125"/>
        <pc:sldMkLst>
          <pc:docMk/>
          <pc:sldMk cId="0" sldId="280"/>
        </pc:sldMkLst>
        <pc:spChg chg="mod">
          <ac:chgData name="Sergio Martinez Reyes" userId="1cf725c5-dbc4-41d2-94dd-6b131e4ef279" providerId="ADAL" clId="{E24827E3-31E4-4AF2-BFC7-A79109B8636D}" dt="2026-03-05T21:08:09.183" v="153"/>
          <ac:spMkLst>
            <pc:docMk/>
            <pc:sldMk cId="0" sldId="280"/>
            <ac:spMk id="1620" creationId="{00000000-0000-0000-0000-000000000000}"/>
          </ac:spMkLst>
        </pc:spChg>
        <pc:spChg chg="mod">
          <ac:chgData name="Sergio Martinez Reyes" userId="1cf725c5-dbc4-41d2-94dd-6b131e4ef279" providerId="ADAL" clId="{E24827E3-31E4-4AF2-BFC7-A79109B8636D}" dt="2026-03-06T15:59:18.214" v="1125"/>
          <ac:spMkLst>
            <pc:docMk/>
            <pc:sldMk cId="0" sldId="280"/>
            <ac:spMk id="1621" creationId="{00000000-0000-0000-0000-000000000000}"/>
          </ac:spMkLst>
        </pc:spChg>
        <pc:spChg chg="mod">
          <ac:chgData name="Sergio Martinez Reyes" userId="1cf725c5-dbc4-41d2-94dd-6b131e4ef279" providerId="ADAL" clId="{E24827E3-31E4-4AF2-BFC7-A79109B8636D}" dt="2026-03-05T20:49:54.539" v="1" actId="207"/>
          <ac:spMkLst>
            <pc:docMk/>
            <pc:sldMk cId="0" sldId="280"/>
            <ac:spMk id="1628" creationId="{00000000-0000-0000-0000-000000000000}"/>
          </ac:spMkLst>
        </pc:spChg>
        <pc:spChg chg="mod">
          <ac:chgData name="Sergio Martinez Reyes" userId="1cf725c5-dbc4-41d2-94dd-6b131e4ef279" providerId="ADAL" clId="{E24827E3-31E4-4AF2-BFC7-A79109B8636D}" dt="2026-03-05T20:49:56.297" v="3" actId="207"/>
          <ac:spMkLst>
            <pc:docMk/>
            <pc:sldMk cId="0" sldId="280"/>
            <ac:spMk id="1636" creationId="{00000000-0000-0000-0000-000000000000}"/>
          </ac:spMkLst>
        </pc:spChg>
        <pc:spChg chg="mod">
          <ac:chgData name="Sergio Martinez Reyes" userId="1cf725c5-dbc4-41d2-94dd-6b131e4ef279" providerId="ADAL" clId="{E24827E3-31E4-4AF2-BFC7-A79109B8636D}" dt="2026-03-05T20:49:57.754" v="5" actId="207"/>
          <ac:spMkLst>
            <pc:docMk/>
            <pc:sldMk cId="0" sldId="280"/>
            <ac:spMk id="1644" creationId="{00000000-0000-0000-0000-000000000000}"/>
          </ac:spMkLst>
        </pc:spChg>
        <pc:spChg chg="mod">
          <ac:chgData name="Sergio Martinez Reyes" userId="1cf725c5-dbc4-41d2-94dd-6b131e4ef279" providerId="ADAL" clId="{E24827E3-31E4-4AF2-BFC7-A79109B8636D}" dt="2026-03-05T20:49:58.331" v="7" actId="207"/>
          <ac:spMkLst>
            <pc:docMk/>
            <pc:sldMk cId="0" sldId="280"/>
            <ac:spMk id="1652" creationId="{00000000-0000-0000-0000-000000000000}"/>
          </ac:spMkLst>
        </pc:spChg>
        <pc:spChg chg="mod">
          <ac:chgData name="Sergio Martinez Reyes" userId="1cf725c5-dbc4-41d2-94dd-6b131e4ef279" providerId="ADAL" clId="{E24827E3-31E4-4AF2-BFC7-A79109B8636D}" dt="2026-03-05T20:49:59.299" v="9" actId="207"/>
          <ac:spMkLst>
            <pc:docMk/>
            <pc:sldMk cId="0" sldId="280"/>
            <ac:spMk id="1660" creationId="{00000000-0000-0000-0000-000000000000}"/>
          </ac:spMkLst>
        </pc:spChg>
        <pc:grpChg chg="mod">
          <ac:chgData name="Sergio Martinez Reyes" userId="1cf725c5-dbc4-41d2-94dd-6b131e4ef279" providerId="ADAL" clId="{E24827E3-31E4-4AF2-BFC7-A79109B8636D}" dt="2026-03-05T22:50:32.073" v="955" actId="962"/>
          <ac:grpSpMkLst>
            <pc:docMk/>
            <pc:sldMk cId="0" sldId="280"/>
            <ac:grpSpMk id="1622" creationId="{00000000-0000-0000-0000-000000000000}"/>
          </ac:grpSpMkLst>
        </pc:grpChg>
        <pc:grpChg chg="mod">
          <ac:chgData name="Sergio Martinez Reyes" userId="1cf725c5-dbc4-41d2-94dd-6b131e4ef279" providerId="ADAL" clId="{E24827E3-31E4-4AF2-BFC7-A79109B8636D}" dt="2026-03-05T22:49:29.159" v="954" actId="962"/>
          <ac:grpSpMkLst>
            <pc:docMk/>
            <pc:sldMk cId="0" sldId="280"/>
            <ac:grpSpMk id="1630" creationId="{00000000-0000-0000-0000-000000000000}"/>
          </ac:grpSpMkLst>
        </pc:grpChg>
        <pc:grpChg chg="mod">
          <ac:chgData name="Sergio Martinez Reyes" userId="1cf725c5-dbc4-41d2-94dd-6b131e4ef279" providerId="ADAL" clId="{E24827E3-31E4-4AF2-BFC7-A79109B8636D}" dt="2026-03-05T22:48:12.900" v="953" actId="962"/>
          <ac:grpSpMkLst>
            <pc:docMk/>
            <pc:sldMk cId="0" sldId="280"/>
            <ac:grpSpMk id="1638" creationId="{00000000-0000-0000-0000-000000000000}"/>
          </ac:grpSpMkLst>
        </pc:grpChg>
        <pc:grpChg chg="mod">
          <ac:chgData name="Sergio Martinez Reyes" userId="1cf725c5-dbc4-41d2-94dd-6b131e4ef279" providerId="ADAL" clId="{E24827E3-31E4-4AF2-BFC7-A79109B8636D}" dt="2026-03-05T22:46:53.863" v="952" actId="962"/>
          <ac:grpSpMkLst>
            <pc:docMk/>
            <pc:sldMk cId="0" sldId="280"/>
            <ac:grpSpMk id="1646" creationId="{00000000-0000-0000-0000-000000000000}"/>
          </ac:grpSpMkLst>
        </pc:grpChg>
        <pc:grpChg chg="mod">
          <ac:chgData name="Sergio Martinez Reyes" userId="1cf725c5-dbc4-41d2-94dd-6b131e4ef279" providerId="ADAL" clId="{E24827E3-31E4-4AF2-BFC7-A79109B8636D}" dt="2026-03-05T22:46:06.554" v="951" actId="962"/>
          <ac:grpSpMkLst>
            <pc:docMk/>
            <pc:sldMk cId="0" sldId="280"/>
            <ac:grpSpMk id="1654" creationId="{00000000-0000-0000-0000-000000000000}"/>
          </ac:grpSpMkLst>
        </pc:grpChg>
        <pc:grpChg chg="mod">
          <ac:chgData name="Sergio Martinez Reyes" userId="1cf725c5-dbc4-41d2-94dd-6b131e4ef279" providerId="ADAL" clId="{E24827E3-31E4-4AF2-BFC7-A79109B8636D}" dt="2026-03-05T21:08:17.087" v="160" actId="962"/>
          <ac:grpSpMkLst>
            <pc:docMk/>
            <pc:sldMk cId="0" sldId="280"/>
            <ac:grpSpMk id="1662" creationId="{00000000-0000-0000-0000-000000000000}"/>
          </ac:grpSpMkLst>
        </pc:grpChg>
      </pc:sldChg>
      <pc:sldChg chg="modSp mod">
        <pc:chgData name="Sergio Martinez Reyes" userId="1cf725c5-dbc4-41d2-94dd-6b131e4ef279" providerId="ADAL" clId="{E24827E3-31E4-4AF2-BFC7-A79109B8636D}" dt="2026-03-06T15:59:18.214" v="1125"/>
        <pc:sldMkLst>
          <pc:docMk/>
          <pc:sldMk cId="0" sldId="281"/>
        </pc:sldMkLst>
        <pc:spChg chg="mod">
          <ac:chgData name="Sergio Martinez Reyes" userId="1cf725c5-dbc4-41d2-94dd-6b131e4ef279" providerId="ADAL" clId="{E24827E3-31E4-4AF2-BFC7-A79109B8636D}" dt="2026-03-05T22:30:48.728" v="926" actId="962"/>
          <ac:spMkLst>
            <pc:docMk/>
            <pc:sldMk cId="0" sldId="281"/>
            <ac:spMk id="1674" creationId="{00000000-0000-0000-0000-000000000000}"/>
          </ac:spMkLst>
        </pc:spChg>
        <pc:spChg chg="mod">
          <ac:chgData name="Sergio Martinez Reyes" userId="1cf725c5-dbc4-41d2-94dd-6b131e4ef279" providerId="ADAL" clId="{E24827E3-31E4-4AF2-BFC7-A79109B8636D}" dt="2026-03-06T15:59:18.214" v="1125"/>
          <ac:spMkLst>
            <pc:docMk/>
            <pc:sldMk cId="0" sldId="281"/>
            <ac:spMk id="1677"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282"/>
        </pc:sldMkLst>
        <pc:spChg chg="mod">
          <ac:chgData name="Sergio Martinez Reyes" userId="1cf725c5-dbc4-41d2-94dd-6b131e4ef279" providerId="ADAL" clId="{E24827E3-31E4-4AF2-BFC7-A79109B8636D}" dt="2026-03-06T15:59:18.214" v="1125"/>
          <ac:spMkLst>
            <pc:docMk/>
            <pc:sldMk cId="0" sldId="282"/>
            <ac:spMk id="1682" creationId="{00000000-0000-0000-0000-000000000000}"/>
          </ac:spMkLst>
        </pc:spChg>
        <pc:spChg chg="mod">
          <ac:chgData name="Sergio Martinez Reyes" userId="1cf725c5-dbc4-41d2-94dd-6b131e4ef279" providerId="ADAL" clId="{E24827E3-31E4-4AF2-BFC7-A79109B8636D}" dt="2026-03-05T21:09:41.858" v="176" actId="962"/>
          <ac:spMkLst>
            <pc:docMk/>
            <pc:sldMk cId="0" sldId="282"/>
            <ac:spMk id="1691" creationId="{00000000-0000-0000-0000-000000000000}"/>
          </ac:spMkLst>
        </pc:spChg>
        <pc:spChg chg="mod">
          <ac:chgData name="Sergio Martinez Reyes" userId="1cf725c5-dbc4-41d2-94dd-6b131e4ef279" providerId="ADAL" clId="{E24827E3-31E4-4AF2-BFC7-A79109B8636D}" dt="2026-03-05T21:09:42.323" v="177" actId="962"/>
          <ac:spMkLst>
            <pc:docMk/>
            <pc:sldMk cId="0" sldId="282"/>
            <ac:spMk id="1692" creationId="{00000000-0000-0000-0000-000000000000}"/>
          </ac:spMkLst>
        </pc:spChg>
        <pc:spChg chg="mod">
          <ac:chgData name="Sergio Martinez Reyes" userId="1cf725c5-dbc4-41d2-94dd-6b131e4ef279" providerId="ADAL" clId="{E24827E3-31E4-4AF2-BFC7-A79109B8636D}" dt="2026-03-05T21:09:42.836" v="178" actId="962"/>
          <ac:spMkLst>
            <pc:docMk/>
            <pc:sldMk cId="0" sldId="282"/>
            <ac:spMk id="1693" creationId="{00000000-0000-0000-0000-000000000000}"/>
          </ac:spMkLst>
        </pc:spChg>
        <pc:spChg chg="mod">
          <ac:chgData name="Sergio Martinez Reyes" userId="1cf725c5-dbc4-41d2-94dd-6b131e4ef279" providerId="ADAL" clId="{E24827E3-31E4-4AF2-BFC7-A79109B8636D}" dt="2026-03-05T21:10:04.326" v="179" actId="1076"/>
          <ac:spMkLst>
            <pc:docMk/>
            <pc:sldMk cId="0" sldId="282"/>
            <ac:spMk id="1698" creationId="{00000000-0000-0000-0000-000000000000}"/>
          </ac:spMkLst>
        </pc:spChg>
        <pc:grpChg chg="mod">
          <ac:chgData name="Sergio Martinez Reyes" userId="1cf725c5-dbc4-41d2-94dd-6b131e4ef279" providerId="ADAL" clId="{E24827E3-31E4-4AF2-BFC7-A79109B8636D}" dt="2026-03-05T21:09:27.645" v="175" actId="962"/>
          <ac:grpSpMkLst>
            <pc:docMk/>
            <pc:sldMk cId="0" sldId="282"/>
            <ac:grpSpMk id="1683" creationId="{00000000-0000-0000-0000-000000000000}"/>
          </ac:grpSpMkLst>
        </pc:grpChg>
        <pc:graphicFrameChg chg="modGraphic">
          <ac:chgData name="Sergio Martinez Reyes" userId="1cf725c5-dbc4-41d2-94dd-6b131e4ef279" providerId="ADAL" clId="{E24827E3-31E4-4AF2-BFC7-A79109B8636D}" dt="2026-03-05T20:50:44.339" v="18" actId="13238"/>
          <ac:graphicFrameMkLst>
            <pc:docMk/>
            <pc:sldMk cId="0" sldId="282"/>
            <ac:graphicFrameMk id="1697" creationId="{00000000-0000-0000-0000-000000000000}"/>
          </ac:graphicFrameMkLst>
        </pc:graphicFrameChg>
      </pc:sldChg>
      <pc:sldChg chg="modSp mod">
        <pc:chgData name="Sergio Martinez Reyes" userId="1cf725c5-dbc4-41d2-94dd-6b131e4ef279" providerId="ADAL" clId="{E24827E3-31E4-4AF2-BFC7-A79109B8636D}" dt="2026-03-06T15:59:18.214" v="1125"/>
        <pc:sldMkLst>
          <pc:docMk/>
          <pc:sldMk cId="0" sldId="283"/>
        </pc:sldMkLst>
        <pc:spChg chg="mod">
          <ac:chgData name="Sergio Martinez Reyes" userId="1cf725c5-dbc4-41d2-94dd-6b131e4ef279" providerId="ADAL" clId="{E24827E3-31E4-4AF2-BFC7-A79109B8636D}" dt="2026-03-05T21:10:31.247" v="180" actId="962"/>
          <ac:spMkLst>
            <pc:docMk/>
            <pc:sldMk cId="0" sldId="283"/>
            <ac:spMk id="1703" creationId="{00000000-0000-0000-0000-000000000000}"/>
          </ac:spMkLst>
        </pc:spChg>
        <pc:spChg chg="ord">
          <ac:chgData name="Sergio Martinez Reyes" userId="1cf725c5-dbc4-41d2-94dd-6b131e4ef279" providerId="ADAL" clId="{E24827E3-31E4-4AF2-BFC7-A79109B8636D}" dt="2026-03-05T21:10:35.608" v="194"/>
          <ac:spMkLst>
            <pc:docMk/>
            <pc:sldMk cId="0" sldId="283"/>
            <ac:spMk id="1704" creationId="{00000000-0000-0000-0000-000000000000}"/>
          </ac:spMkLst>
        </pc:spChg>
        <pc:spChg chg="mod">
          <ac:chgData name="Sergio Martinez Reyes" userId="1cf725c5-dbc4-41d2-94dd-6b131e4ef279" providerId="ADAL" clId="{E24827E3-31E4-4AF2-BFC7-A79109B8636D}" dt="2026-03-06T15:59:18.214" v="1125"/>
          <ac:spMkLst>
            <pc:docMk/>
            <pc:sldMk cId="0" sldId="283"/>
            <ac:spMk id="1705" creationId="{00000000-0000-0000-0000-000000000000}"/>
          </ac:spMkLst>
        </pc:spChg>
        <pc:spChg chg="mod">
          <ac:chgData name="Sergio Martinez Reyes" userId="1cf725c5-dbc4-41d2-94dd-6b131e4ef279" providerId="ADAL" clId="{E24827E3-31E4-4AF2-BFC7-A79109B8636D}" dt="2026-03-05T21:11:18.485" v="202" actId="962"/>
          <ac:spMkLst>
            <pc:docMk/>
            <pc:sldMk cId="0" sldId="283"/>
            <ac:spMk id="1714" creationId="{00000000-0000-0000-0000-000000000000}"/>
          </ac:spMkLst>
        </pc:spChg>
        <pc:spChg chg="mod">
          <ac:chgData name="Sergio Martinez Reyes" userId="1cf725c5-dbc4-41d2-94dd-6b131e4ef279" providerId="ADAL" clId="{E24827E3-31E4-4AF2-BFC7-A79109B8636D}" dt="2026-03-05T21:11:19.291" v="203" actId="962"/>
          <ac:spMkLst>
            <pc:docMk/>
            <pc:sldMk cId="0" sldId="283"/>
            <ac:spMk id="1715" creationId="{00000000-0000-0000-0000-000000000000}"/>
          </ac:spMkLst>
        </pc:spChg>
        <pc:spChg chg="mod">
          <ac:chgData name="Sergio Martinez Reyes" userId="1cf725c5-dbc4-41d2-94dd-6b131e4ef279" providerId="ADAL" clId="{E24827E3-31E4-4AF2-BFC7-A79109B8636D}" dt="2026-03-05T21:11:20.370" v="204" actId="962"/>
          <ac:spMkLst>
            <pc:docMk/>
            <pc:sldMk cId="0" sldId="283"/>
            <ac:spMk id="1716" creationId="{00000000-0000-0000-0000-000000000000}"/>
          </ac:spMkLst>
        </pc:spChg>
        <pc:spChg chg="ord">
          <ac:chgData name="Sergio Martinez Reyes" userId="1cf725c5-dbc4-41d2-94dd-6b131e4ef279" providerId="ADAL" clId="{E24827E3-31E4-4AF2-BFC7-A79109B8636D}" dt="2026-03-05T21:11:01.428" v="200"/>
          <ac:spMkLst>
            <pc:docMk/>
            <pc:sldMk cId="0" sldId="283"/>
            <ac:spMk id="1717" creationId="{00000000-0000-0000-0000-000000000000}"/>
          </ac:spMkLst>
        </pc:spChg>
        <pc:spChg chg="ord">
          <ac:chgData name="Sergio Martinez Reyes" userId="1cf725c5-dbc4-41d2-94dd-6b131e4ef279" providerId="ADAL" clId="{E24827E3-31E4-4AF2-BFC7-A79109B8636D}" dt="2026-03-05T21:11:06.855" v="201"/>
          <ac:spMkLst>
            <pc:docMk/>
            <pc:sldMk cId="0" sldId="283"/>
            <ac:spMk id="1718" creationId="{00000000-0000-0000-0000-000000000000}"/>
          </ac:spMkLst>
        </pc:spChg>
        <pc:spChg chg="ord">
          <ac:chgData name="Sergio Martinez Reyes" userId="1cf725c5-dbc4-41d2-94dd-6b131e4ef279" providerId="ADAL" clId="{E24827E3-31E4-4AF2-BFC7-A79109B8636D}" dt="2026-03-05T21:11:30.772" v="209"/>
          <ac:spMkLst>
            <pc:docMk/>
            <pc:sldMk cId="0" sldId="283"/>
            <ac:spMk id="1720" creationId="{00000000-0000-0000-0000-000000000000}"/>
          </ac:spMkLst>
        </pc:spChg>
        <pc:spChg chg="ord">
          <ac:chgData name="Sergio Martinez Reyes" userId="1cf725c5-dbc4-41d2-94dd-6b131e4ef279" providerId="ADAL" clId="{E24827E3-31E4-4AF2-BFC7-A79109B8636D}" dt="2026-03-05T21:11:42.918" v="212"/>
          <ac:spMkLst>
            <pc:docMk/>
            <pc:sldMk cId="0" sldId="283"/>
            <ac:spMk id="1721" creationId="{00000000-0000-0000-0000-000000000000}"/>
          </ac:spMkLst>
        </pc:spChg>
        <pc:spChg chg="ord">
          <ac:chgData name="Sergio Martinez Reyes" userId="1cf725c5-dbc4-41d2-94dd-6b131e4ef279" providerId="ADAL" clId="{E24827E3-31E4-4AF2-BFC7-A79109B8636D}" dt="2026-03-05T21:11:47.575" v="213"/>
          <ac:spMkLst>
            <pc:docMk/>
            <pc:sldMk cId="0" sldId="283"/>
            <ac:spMk id="1722" creationId="{00000000-0000-0000-0000-000000000000}"/>
          </ac:spMkLst>
        </pc:spChg>
        <pc:spChg chg="mod">
          <ac:chgData name="Sergio Martinez Reyes" userId="1cf725c5-dbc4-41d2-94dd-6b131e4ef279" providerId="ADAL" clId="{E24827E3-31E4-4AF2-BFC7-A79109B8636D}" dt="2026-03-06T15:59:18.214" v="1125"/>
          <ac:spMkLst>
            <pc:docMk/>
            <pc:sldMk cId="0" sldId="283"/>
            <ac:spMk id="1726" creationId="{00000000-0000-0000-0000-000000000000}"/>
          </ac:spMkLst>
        </pc:spChg>
        <pc:grpChg chg="mod">
          <ac:chgData name="Sergio Martinez Reyes" userId="1cf725c5-dbc4-41d2-94dd-6b131e4ef279" providerId="ADAL" clId="{E24827E3-31E4-4AF2-BFC7-A79109B8636D}" dt="2026-03-05T21:10:52.566" v="198" actId="962"/>
          <ac:grpSpMkLst>
            <pc:docMk/>
            <pc:sldMk cId="0" sldId="283"/>
            <ac:grpSpMk id="1706" creationId="{00000000-0000-0000-0000-000000000000}"/>
          </ac:grpSpMkLst>
        </pc:grpChg>
        <pc:picChg chg="mod">
          <ac:chgData name="Sergio Martinez Reyes" userId="1cf725c5-dbc4-41d2-94dd-6b131e4ef279" providerId="ADAL" clId="{E24827E3-31E4-4AF2-BFC7-A79109B8636D}" dt="2026-03-05T21:10:42.678" v="197" actId="962"/>
          <ac:picMkLst>
            <pc:docMk/>
            <pc:sldMk cId="0" sldId="283"/>
            <ac:picMk id="1723" creationId="{00000000-0000-0000-0000-000000000000}"/>
          </ac:picMkLst>
        </pc:picChg>
        <pc:picChg chg="mod">
          <ac:chgData name="Sergio Martinez Reyes" userId="1cf725c5-dbc4-41d2-94dd-6b131e4ef279" providerId="ADAL" clId="{E24827E3-31E4-4AF2-BFC7-A79109B8636D}" dt="2026-03-05T21:10:41.334" v="196" actId="962"/>
          <ac:picMkLst>
            <pc:docMk/>
            <pc:sldMk cId="0" sldId="283"/>
            <ac:picMk id="1724" creationId="{00000000-0000-0000-0000-000000000000}"/>
          </ac:picMkLst>
        </pc:picChg>
        <pc:picChg chg="mod">
          <ac:chgData name="Sergio Martinez Reyes" userId="1cf725c5-dbc4-41d2-94dd-6b131e4ef279" providerId="ADAL" clId="{E24827E3-31E4-4AF2-BFC7-A79109B8636D}" dt="2026-03-05T21:10:39.862" v="195" actId="962"/>
          <ac:picMkLst>
            <pc:docMk/>
            <pc:sldMk cId="0" sldId="283"/>
            <ac:picMk id="1725" creationId="{00000000-0000-0000-0000-000000000000}"/>
          </ac:picMkLst>
        </pc:picChg>
      </pc:sldChg>
      <pc:sldChg chg="modSp mod">
        <pc:chgData name="Sergio Martinez Reyes" userId="1cf725c5-dbc4-41d2-94dd-6b131e4ef279" providerId="ADAL" clId="{E24827E3-31E4-4AF2-BFC7-A79109B8636D}" dt="2026-03-06T15:59:18.214" v="1125"/>
        <pc:sldMkLst>
          <pc:docMk/>
          <pc:sldMk cId="0" sldId="284"/>
        </pc:sldMkLst>
        <pc:spChg chg="mod ord">
          <ac:chgData name="Sergio Martinez Reyes" userId="1cf725c5-dbc4-41d2-94dd-6b131e4ef279" providerId="ADAL" clId="{E24827E3-31E4-4AF2-BFC7-A79109B8636D}" dt="2026-03-06T15:59:18.214" v="1125"/>
          <ac:spMkLst>
            <pc:docMk/>
            <pc:sldMk cId="0" sldId="284"/>
            <ac:spMk id="1732" creationId="{00000000-0000-0000-0000-000000000000}"/>
          </ac:spMkLst>
        </pc:spChg>
      </pc:sldChg>
      <pc:sldChg chg="modSp modNotes">
        <pc:chgData name="Sergio Martinez Reyes" userId="1cf725c5-dbc4-41d2-94dd-6b131e4ef279" providerId="ADAL" clId="{E24827E3-31E4-4AF2-BFC7-A79109B8636D}" dt="2026-03-06T15:59:18.214" v="1125"/>
        <pc:sldMkLst>
          <pc:docMk/>
          <pc:sldMk cId="0" sldId="285"/>
        </pc:sldMkLst>
        <pc:spChg chg="mod">
          <ac:chgData name="Sergio Martinez Reyes" userId="1cf725c5-dbc4-41d2-94dd-6b131e4ef279" providerId="ADAL" clId="{E24827E3-31E4-4AF2-BFC7-A79109B8636D}" dt="2026-03-06T15:59:18.214" v="1125"/>
          <ac:spMkLst>
            <pc:docMk/>
            <pc:sldMk cId="0" sldId="285"/>
            <ac:spMk id="1740" creationId="{00000000-0000-0000-0000-000000000000}"/>
          </ac:spMkLst>
        </pc:spChg>
      </pc:sldChg>
      <pc:sldChg chg="modSp">
        <pc:chgData name="Sergio Martinez Reyes" userId="1cf725c5-dbc4-41d2-94dd-6b131e4ef279" providerId="ADAL" clId="{E24827E3-31E4-4AF2-BFC7-A79109B8636D}" dt="2026-03-06T15:59:18.214" v="1125"/>
        <pc:sldMkLst>
          <pc:docMk/>
          <pc:sldMk cId="0" sldId="286"/>
        </pc:sldMkLst>
        <pc:spChg chg="mod">
          <ac:chgData name="Sergio Martinez Reyes" userId="1cf725c5-dbc4-41d2-94dd-6b131e4ef279" providerId="ADAL" clId="{E24827E3-31E4-4AF2-BFC7-A79109B8636D}" dt="2026-03-06T15:59:18.214" v="1125"/>
          <ac:spMkLst>
            <pc:docMk/>
            <pc:sldMk cId="0" sldId="286"/>
            <ac:spMk id="1747" creationId="{00000000-0000-0000-0000-000000000000}"/>
          </ac:spMkLst>
        </pc:spChg>
      </pc:sldChg>
      <pc:sldChg chg="modSp">
        <pc:chgData name="Sergio Martinez Reyes" userId="1cf725c5-dbc4-41d2-94dd-6b131e4ef279" providerId="ADAL" clId="{E24827E3-31E4-4AF2-BFC7-A79109B8636D}" dt="2026-03-06T15:59:18.214" v="1125"/>
        <pc:sldMkLst>
          <pc:docMk/>
          <pc:sldMk cId="0" sldId="287"/>
        </pc:sldMkLst>
        <pc:spChg chg="mod">
          <ac:chgData name="Sergio Martinez Reyes" userId="1cf725c5-dbc4-41d2-94dd-6b131e4ef279" providerId="ADAL" clId="{E24827E3-31E4-4AF2-BFC7-A79109B8636D}" dt="2026-03-06T15:59:18.214" v="1125"/>
          <ac:spMkLst>
            <pc:docMk/>
            <pc:sldMk cId="0" sldId="287"/>
            <ac:spMk id="1753"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288"/>
        </pc:sldMkLst>
        <pc:spChg chg="mod">
          <ac:chgData name="Sergio Martinez Reyes" userId="1cf725c5-dbc4-41d2-94dd-6b131e4ef279" providerId="ADAL" clId="{E24827E3-31E4-4AF2-BFC7-A79109B8636D}" dt="2026-03-06T15:59:18.214" v="1125"/>
          <ac:spMkLst>
            <pc:docMk/>
            <pc:sldMk cId="0" sldId="288"/>
            <ac:spMk id="1758" creationId="{00000000-0000-0000-0000-000000000000}"/>
          </ac:spMkLst>
        </pc:spChg>
        <pc:spChg chg="mod">
          <ac:chgData name="Sergio Martinez Reyes" userId="1cf725c5-dbc4-41d2-94dd-6b131e4ef279" providerId="ADAL" clId="{E24827E3-31E4-4AF2-BFC7-A79109B8636D}" dt="2026-03-05T21:15:11.778" v="217" actId="962"/>
          <ac:spMkLst>
            <pc:docMk/>
            <pc:sldMk cId="0" sldId="288"/>
            <ac:spMk id="1759" creationId="{00000000-0000-0000-0000-000000000000}"/>
          </ac:spMkLst>
        </pc:spChg>
        <pc:spChg chg="mod">
          <ac:chgData name="Sergio Martinez Reyes" userId="1cf725c5-dbc4-41d2-94dd-6b131e4ef279" providerId="ADAL" clId="{E24827E3-31E4-4AF2-BFC7-A79109B8636D}" dt="2026-03-05T21:15:11.311" v="216" actId="962"/>
          <ac:spMkLst>
            <pc:docMk/>
            <pc:sldMk cId="0" sldId="288"/>
            <ac:spMk id="1760" creationId="{00000000-0000-0000-0000-000000000000}"/>
          </ac:spMkLst>
        </pc:spChg>
        <pc:spChg chg="mod">
          <ac:chgData name="Sergio Martinez Reyes" userId="1cf725c5-dbc4-41d2-94dd-6b131e4ef279" providerId="ADAL" clId="{E24827E3-31E4-4AF2-BFC7-A79109B8636D}" dt="2026-03-05T21:15:13.935" v="218" actId="962"/>
          <ac:spMkLst>
            <pc:docMk/>
            <pc:sldMk cId="0" sldId="288"/>
            <ac:spMk id="1761" creationId="{00000000-0000-0000-0000-000000000000}"/>
          </ac:spMkLst>
        </pc:spChg>
        <pc:spChg chg="mod">
          <ac:chgData name="Sergio Martinez Reyes" userId="1cf725c5-dbc4-41d2-94dd-6b131e4ef279" providerId="ADAL" clId="{E24827E3-31E4-4AF2-BFC7-A79109B8636D}" dt="2026-03-06T15:59:18.214" v="1125"/>
          <ac:spMkLst>
            <pc:docMk/>
            <pc:sldMk cId="0" sldId="288"/>
            <ac:spMk id="1763" creationId="{00000000-0000-0000-0000-000000000000}"/>
          </ac:spMkLst>
        </pc:spChg>
        <pc:graphicFrameChg chg="modGraphic">
          <ac:chgData name="Sergio Martinez Reyes" userId="1cf725c5-dbc4-41d2-94dd-6b131e4ef279" providerId="ADAL" clId="{E24827E3-31E4-4AF2-BFC7-A79109B8636D}" dt="2026-03-05T20:50:47.596" v="19" actId="13238"/>
          <ac:graphicFrameMkLst>
            <pc:docMk/>
            <pc:sldMk cId="0" sldId="288"/>
            <ac:graphicFrameMk id="1762" creationId="{00000000-0000-0000-0000-000000000000}"/>
          </ac:graphicFrameMkLst>
        </pc:graphicFrameChg>
      </pc:sldChg>
      <pc:sldChg chg="modSp mod">
        <pc:chgData name="Sergio Martinez Reyes" userId="1cf725c5-dbc4-41d2-94dd-6b131e4ef279" providerId="ADAL" clId="{E24827E3-31E4-4AF2-BFC7-A79109B8636D}" dt="2026-03-05T23:56:09.947" v="1087"/>
        <pc:sldMkLst>
          <pc:docMk/>
          <pc:sldMk cId="0" sldId="289"/>
        </pc:sldMkLst>
        <pc:spChg chg="mod">
          <ac:chgData name="Sergio Martinez Reyes" userId="1cf725c5-dbc4-41d2-94dd-6b131e4ef279" providerId="ADAL" clId="{E24827E3-31E4-4AF2-BFC7-A79109B8636D}" dt="2026-03-05T20:50:02.985" v="11" actId="207"/>
          <ac:spMkLst>
            <pc:docMk/>
            <pc:sldMk cId="0" sldId="289"/>
            <ac:spMk id="1774" creationId="{00000000-0000-0000-0000-000000000000}"/>
          </ac:spMkLst>
        </pc:spChg>
        <pc:spChg chg="mod ord">
          <ac:chgData name="Sergio Martinez Reyes" userId="1cf725c5-dbc4-41d2-94dd-6b131e4ef279" providerId="ADAL" clId="{E24827E3-31E4-4AF2-BFC7-A79109B8636D}" dt="2026-03-05T23:56:09.947" v="1087"/>
          <ac:spMkLst>
            <pc:docMk/>
            <pc:sldMk cId="0" sldId="289"/>
            <ac:spMk id="1785" creationId="{00000000-0000-0000-0000-000000000000}"/>
          </ac:spMkLst>
        </pc:spChg>
        <pc:spChg chg="ord">
          <ac:chgData name="Sergio Martinez Reyes" userId="1cf725c5-dbc4-41d2-94dd-6b131e4ef279" providerId="ADAL" clId="{E24827E3-31E4-4AF2-BFC7-A79109B8636D}" dt="2026-03-05T21:16:28.938" v="224"/>
          <ac:spMkLst>
            <pc:docMk/>
            <pc:sldMk cId="0" sldId="289"/>
            <ac:spMk id="1786" creationId="{00000000-0000-0000-0000-000000000000}"/>
          </ac:spMkLst>
        </pc:spChg>
        <pc:spChg chg="mod">
          <ac:chgData name="Sergio Martinez Reyes" userId="1cf725c5-dbc4-41d2-94dd-6b131e4ef279" providerId="ADAL" clId="{E24827E3-31E4-4AF2-BFC7-A79109B8636D}" dt="2026-03-05T21:16:02.975" v="219" actId="1076"/>
          <ac:spMkLst>
            <pc:docMk/>
            <pc:sldMk cId="0" sldId="289"/>
            <ac:spMk id="1787" creationId="{00000000-0000-0000-0000-000000000000}"/>
          </ac:spMkLst>
        </pc:spChg>
        <pc:grpChg chg="mod">
          <ac:chgData name="Sergio Martinez Reyes" userId="1cf725c5-dbc4-41d2-94dd-6b131e4ef279" providerId="ADAL" clId="{E24827E3-31E4-4AF2-BFC7-A79109B8636D}" dt="2026-03-05T21:16:56.687" v="227" actId="962"/>
          <ac:grpSpMkLst>
            <pc:docMk/>
            <pc:sldMk cId="0" sldId="289"/>
            <ac:grpSpMk id="1769" creationId="{00000000-0000-0000-0000-000000000000}"/>
          </ac:grpSpMkLst>
        </pc:grpChg>
        <pc:grpChg chg="mod ord">
          <ac:chgData name="Sergio Martinez Reyes" userId="1cf725c5-dbc4-41d2-94dd-6b131e4ef279" providerId="ADAL" clId="{E24827E3-31E4-4AF2-BFC7-A79109B8636D}" dt="2026-03-05T23:55:59.147" v="1086"/>
          <ac:grpSpMkLst>
            <pc:docMk/>
            <pc:sldMk cId="0" sldId="289"/>
            <ac:grpSpMk id="1772" creationId="{00000000-0000-0000-0000-000000000000}"/>
          </ac:grpSpMkLst>
        </pc:grpChg>
        <pc:grpChg chg="mod">
          <ac:chgData name="Sergio Martinez Reyes" userId="1cf725c5-dbc4-41d2-94dd-6b131e4ef279" providerId="ADAL" clId="{E24827E3-31E4-4AF2-BFC7-A79109B8636D}" dt="2026-03-05T23:43:13.460" v="1077" actId="962"/>
          <ac:grpSpMkLst>
            <pc:docMk/>
            <pc:sldMk cId="0" sldId="289"/>
            <ac:grpSpMk id="1775" creationId="{00000000-0000-0000-0000-000000000000}"/>
          </ac:grpSpMkLst>
        </pc:grpChg>
        <pc:grpChg chg="mod ord">
          <ac:chgData name="Sergio Martinez Reyes" userId="1cf725c5-dbc4-41d2-94dd-6b131e4ef279" providerId="ADAL" clId="{E24827E3-31E4-4AF2-BFC7-A79109B8636D}" dt="2026-03-05T23:42:55.772" v="1075" actId="962"/>
          <ac:grpSpMkLst>
            <pc:docMk/>
            <pc:sldMk cId="0" sldId="289"/>
            <ac:grpSpMk id="1778" creationId="{00000000-0000-0000-0000-000000000000}"/>
          </ac:grpSpMkLst>
        </pc:grpChg>
        <pc:grpChg chg="mod">
          <ac:chgData name="Sergio Martinez Reyes" userId="1cf725c5-dbc4-41d2-94dd-6b131e4ef279" providerId="ADAL" clId="{E24827E3-31E4-4AF2-BFC7-A79109B8636D}" dt="2026-03-05T23:43:25.710" v="1079" actId="962"/>
          <ac:grpSpMkLst>
            <pc:docMk/>
            <pc:sldMk cId="0" sldId="289"/>
            <ac:grpSpMk id="1781" creationId="{00000000-0000-0000-0000-000000000000}"/>
          </ac:grpSpMkLst>
        </pc:grpChg>
      </pc:sldChg>
      <pc:sldChg chg="modSp mod">
        <pc:chgData name="Sergio Martinez Reyes" userId="1cf725c5-dbc4-41d2-94dd-6b131e4ef279" providerId="ADAL" clId="{E24827E3-31E4-4AF2-BFC7-A79109B8636D}" dt="2026-03-06T15:59:18.214" v="1125"/>
        <pc:sldMkLst>
          <pc:docMk/>
          <pc:sldMk cId="0" sldId="290"/>
        </pc:sldMkLst>
        <pc:spChg chg="mod">
          <ac:chgData name="Sergio Martinez Reyes" userId="1cf725c5-dbc4-41d2-94dd-6b131e4ef279" providerId="ADAL" clId="{E24827E3-31E4-4AF2-BFC7-A79109B8636D}" dt="2026-03-05T21:17:38.720" v="229" actId="962"/>
          <ac:spMkLst>
            <pc:docMk/>
            <pc:sldMk cId="0" sldId="290"/>
            <ac:spMk id="1794" creationId="{00000000-0000-0000-0000-000000000000}"/>
          </ac:spMkLst>
        </pc:spChg>
        <pc:spChg chg="mod">
          <ac:chgData name="Sergio Martinez Reyes" userId="1cf725c5-dbc4-41d2-94dd-6b131e4ef279" providerId="ADAL" clId="{E24827E3-31E4-4AF2-BFC7-A79109B8636D}" dt="2026-03-05T21:17:52.035" v="235" actId="962"/>
          <ac:spMkLst>
            <pc:docMk/>
            <pc:sldMk cId="0" sldId="290"/>
            <ac:spMk id="1796" creationId="{00000000-0000-0000-0000-000000000000}"/>
          </ac:spMkLst>
        </pc:spChg>
        <pc:spChg chg="mod">
          <ac:chgData name="Sergio Martinez Reyes" userId="1cf725c5-dbc4-41d2-94dd-6b131e4ef279" providerId="ADAL" clId="{E24827E3-31E4-4AF2-BFC7-A79109B8636D}" dt="2026-03-05T21:18:02.373" v="239" actId="962"/>
          <ac:spMkLst>
            <pc:docMk/>
            <pc:sldMk cId="0" sldId="290"/>
            <ac:spMk id="1797" creationId="{00000000-0000-0000-0000-000000000000}"/>
          </ac:spMkLst>
        </pc:spChg>
        <pc:spChg chg="ord">
          <ac:chgData name="Sergio Martinez Reyes" userId="1cf725c5-dbc4-41d2-94dd-6b131e4ef279" providerId="ADAL" clId="{E24827E3-31E4-4AF2-BFC7-A79109B8636D}" dt="2026-03-05T21:17:25.384" v="228"/>
          <ac:spMkLst>
            <pc:docMk/>
            <pc:sldMk cId="0" sldId="290"/>
            <ac:spMk id="1798" creationId="{00000000-0000-0000-0000-000000000000}"/>
          </ac:spMkLst>
        </pc:spChg>
        <pc:spChg chg="ord">
          <ac:chgData name="Sergio Martinez Reyes" userId="1cf725c5-dbc4-41d2-94dd-6b131e4ef279" providerId="ADAL" clId="{E24827E3-31E4-4AF2-BFC7-A79109B8636D}" dt="2026-03-05T21:17:46.204" v="234"/>
          <ac:spMkLst>
            <pc:docMk/>
            <pc:sldMk cId="0" sldId="290"/>
            <ac:spMk id="1800" creationId="{00000000-0000-0000-0000-000000000000}"/>
          </ac:spMkLst>
        </pc:spChg>
        <pc:spChg chg="ord">
          <ac:chgData name="Sergio Martinez Reyes" userId="1cf725c5-dbc4-41d2-94dd-6b131e4ef279" providerId="ADAL" clId="{E24827E3-31E4-4AF2-BFC7-A79109B8636D}" dt="2026-03-05T21:17:57.363" v="238"/>
          <ac:spMkLst>
            <pc:docMk/>
            <pc:sldMk cId="0" sldId="290"/>
            <ac:spMk id="1801" creationId="{00000000-0000-0000-0000-000000000000}"/>
          </ac:spMkLst>
        </pc:spChg>
        <pc:spChg chg="ord">
          <ac:chgData name="Sergio Martinez Reyes" userId="1cf725c5-dbc4-41d2-94dd-6b131e4ef279" providerId="ADAL" clId="{E24827E3-31E4-4AF2-BFC7-A79109B8636D}" dt="2026-03-05T21:18:05.258" v="240"/>
          <ac:spMkLst>
            <pc:docMk/>
            <pc:sldMk cId="0" sldId="290"/>
            <ac:spMk id="1802" creationId="{00000000-0000-0000-0000-000000000000}"/>
          </ac:spMkLst>
        </pc:spChg>
        <pc:spChg chg="mod ord">
          <ac:chgData name="Sergio Martinez Reyes" userId="1cf725c5-dbc4-41d2-94dd-6b131e4ef279" providerId="ADAL" clId="{E24827E3-31E4-4AF2-BFC7-A79109B8636D}" dt="2026-03-05T21:21:23.816" v="337"/>
          <ac:spMkLst>
            <pc:docMk/>
            <pc:sldMk cId="0" sldId="290"/>
            <ac:spMk id="1803" creationId="{00000000-0000-0000-0000-000000000000}"/>
          </ac:spMkLst>
        </pc:spChg>
        <pc:spChg chg="mod ord">
          <ac:chgData name="Sergio Martinez Reyes" userId="1cf725c5-dbc4-41d2-94dd-6b131e4ef279" providerId="ADAL" clId="{E24827E3-31E4-4AF2-BFC7-A79109B8636D}" dt="2026-03-06T15:59:18.214" v="1125"/>
          <ac:spMkLst>
            <pc:docMk/>
            <pc:sldMk cId="0" sldId="290"/>
            <ac:spMk id="1804" creationId="{00000000-0000-0000-0000-000000000000}"/>
          </ac:spMkLst>
        </pc:spChg>
        <pc:spChg chg="mod">
          <ac:chgData name="Sergio Martinez Reyes" userId="1cf725c5-dbc4-41d2-94dd-6b131e4ef279" providerId="ADAL" clId="{E24827E3-31E4-4AF2-BFC7-A79109B8636D}" dt="2026-03-06T15:59:18.214" v="1125"/>
          <ac:spMkLst>
            <pc:docMk/>
            <pc:sldMk cId="0" sldId="290"/>
            <ac:spMk id="1805" creationId="{00000000-0000-0000-0000-000000000000}"/>
          </ac:spMkLst>
        </pc:spChg>
        <pc:picChg chg="mod ord">
          <ac:chgData name="Sergio Martinez Reyes" userId="1cf725c5-dbc4-41d2-94dd-6b131e4ef279" providerId="ADAL" clId="{E24827E3-31E4-4AF2-BFC7-A79109B8636D}" dt="2026-03-05T21:21:31.673" v="349" actId="962"/>
          <ac:picMkLst>
            <pc:docMk/>
            <pc:sldMk cId="0" sldId="290"/>
            <ac:picMk id="1793" creationId="{00000000-0000-0000-0000-000000000000}"/>
          </ac:picMkLst>
        </pc:picChg>
      </pc:sldChg>
      <pc:sldChg chg="modSp mod">
        <pc:chgData name="Sergio Martinez Reyes" userId="1cf725c5-dbc4-41d2-94dd-6b131e4ef279" providerId="ADAL" clId="{E24827E3-31E4-4AF2-BFC7-A79109B8636D}" dt="2026-03-05T21:40:16.198" v="432" actId="1076"/>
        <pc:sldMkLst>
          <pc:docMk/>
          <pc:sldMk cId="0" sldId="291"/>
        </pc:sldMkLst>
        <pc:spChg chg="mod">
          <ac:chgData name="Sergio Martinez Reyes" userId="1cf725c5-dbc4-41d2-94dd-6b131e4ef279" providerId="ADAL" clId="{E24827E3-31E4-4AF2-BFC7-A79109B8636D}" dt="2026-03-05T21:40:16.198" v="432" actId="1076"/>
          <ac:spMkLst>
            <pc:docMk/>
            <pc:sldMk cId="0" sldId="291"/>
            <ac:spMk id="1826" creationId="{00000000-0000-0000-0000-000000000000}"/>
          </ac:spMkLst>
        </pc:spChg>
        <pc:picChg chg="mod">
          <ac:chgData name="Sergio Martinez Reyes" userId="1cf725c5-dbc4-41d2-94dd-6b131e4ef279" providerId="ADAL" clId="{E24827E3-31E4-4AF2-BFC7-A79109B8636D}" dt="2026-03-05T21:27:10.788" v="350" actId="962"/>
          <ac:picMkLst>
            <pc:docMk/>
            <pc:sldMk cId="0" sldId="291"/>
            <ac:picMk id="1811" creationId="{00000000-0000-0000-0000-000000000000}"/>
          </ac:picMkLst>
        </pc:picChg>
        <pc:picChg chg="mod ord">
          <ac:chgData name="Sergio Martinez Reyes" userId="1cf725c5-dbc4-41d2-94dd-6b131e4ef279" providerId="ADAL" clId="{E24827E3-31E4-4AF2-BFC7-A79109B8636D}" dt="2026-03-05T21:38:48.541" v="426" actId="962"/>
          <ac:picMkLst>
            <pc:docMk/>
            <pc:sldMk cId="0" sldId="291"/>
            <ac:picMk id="1812" creationId="{00000000-0000-0000-0000-000000000000}"/>
          </ac:picMkLst>
        </pc:picChg>
        <pc:picChg chg="mod ord">
          <ac:chgData name="Sergio Martinez Reyes" userId="1cf725c5-dbc4-41d2-94dd-6b131e4ef279" providerId="ADAL" clId="{E24827E3-31E4-4AF2-BFC7-A79109B8636D}" dt="2026-03-05T21:27:56.915" v="352" actId="962"/>
          <ac:picMkLst>
            <pc:docMk/>
            <pc:sldMk cId="0" sldId="291"/>
            <ac:picMk id="1813" creationId="{00000000-0000-0000-0000-000000000000}"/>
          </ac:picMkLst>
        </pc:picChg>
        <pc:picChg chg="mod">
          <ac:chgData name="Sergio Martinez Reyes" userId="1cf725c5-dbc4-41d2-94dd-6b131e4ef279" providerId="ADAL" clId="{E24827E3-31E4-4AF2-BFC7-A79109B8636D}" dt="2026-03-05T21:31:34.455" v="403" actId="962"/>
          <ac:picMkLst>
            <pc:docMk/>
            <pc:sldMk cId="0" sldId="291"/>
            <ac:picMk id="1814" creationId="{00000000-0000-0000-0000-000000000000}"/>
          </ac:picMkLst>
        </pc:picChg>
        <pc:picChg chg="mod">
          <ac:chgData name="Sergio Martinez Reyes" userId="1cf725c5-dbc4-41d2-94dd-6b131e4ef279" providerId="ADAL" clId="{E24827E3-31E4-4AF2-BFC7-A79109B8636D}" dt="2026-03-05T21:36:39.030" v="419" actId="1076"/>
          <ac:picMkLst>
            <pc:docMk/>
            <pc:sldMk cId="0" sldId="291"/>
            <ac:picMk id="1815" creationId="{00000000-0000-0000-0000-000000000000}"/>
          </ac:picMkLst>
        </pc:picChg>
        <pc:picChg chg="mod ord">
          <ac:chgData name="Sergio Martinez Reyes" userId="1cf725c5-dbc4-41d2-94dd-6b131e4ef279" providerId="ADAL" clId="{E24827E3-31E4-4AF2-BFC7-A79109B8636D}" dt="2026-03-05T21:38:07.667" v="422" actId="962"/>
          <ac:picMkLst>
            <pc:docMk/>
            <pc:sldMk cId="0" sldId="291"/>
            <ac:picMk id="1816" creationId="{00000000-0000-0000-0000-000000000000}"/>
          </ac:picMkLst>
        </pc:picChg>
        <pc:picChg chg="mod ord">
          <ac:chgData name="Sergio Martinez Reyes" userId="1cf725c5-dbc4-41d2-94dd-6b131e4ef279" providerId="ADAL" clId="{E24827E3-31E4-4AF2-BFC7-A79109B8636D}" dt="2026-03-05T21:35:50.174" v="409" actId="962"/>
          <ac:picMkLst>
            <pc:docMk/>
            <pc:sldMk cId="0" sldId="291"/>
            <ac:picMk id="1817" creationId="{00000000-0000-0000-0000-000000000000}"/>
          </ac:picMkLst>
        </pc:picChg>
        <pc:picChg chg="mod">
          <ac:chgData name="Sergio Martinez Reyes" userId="1cf725c5-dbc4-41d2-94dd-6b131e4ef279" providerId="ADAL" clId="{E24827E3-31E4-4AF2-BFC7-A79109B8636D}" dt="2026-03-05T21:37:03.406" v="421" actId="962"/>
          <ac:picMkLst>
            <pc:docMk/>
            <pc:sldMk cId="0" sldId="291"/>
            <ac:picMk id="1818" creationId="{00000000-0000-0000-0000-000000000000}"/>
          </ac:picMkLst>
        </pc:picChg>
        <pc:picChg chg="mod">
          <ac:chgData name="Sergio Martinez Reyes" userId="1cf725c5-dbc4-41d2-94dd-6b131e4ef279" providerId="ADAL" clId="{E24827E3-31E4-4AF2-BFC7-A79109B8636D}" dt="2026-03-05T21:39:45.289" v="428" actId="962"/>
          <ac:picMkLst>
            <pc:docMk/>
            <pc:sldMk cId="0" sldId="291"/>
            <ac:picMk id="1819" creationId="{00000000-0000-0000-0000-000000000000}"/>
          </ac:picMkLst>
        </pc:picChg>
        <pc:picChg chg="mod ord">
          <ac:chgData name="Sergio Martinez Reyes" userId="1cf725c5-dbc4-41d2-94dd-6b131e4ef279" providerId="ADAL" clId="{E24827E3-31E4-4AF2-BFC7-A79109B8636D}" dt="2026-03-05T21:39:29.249" v="427" actId="962"/>
          <ac:picMkLst>
            <pc:docMk/>
            <pc:sldMk cId="0" sldId="291"/>
            <ac:picMk id="1820" creationId="{00000000-0000-0000-0000-000000000000}"/>
          </ac:picMkLst>
        </pc:picChg>
        <pc:picChg chg="mod ord">
          <ac:chgData name="Sergio Martinez Reyes" userId="1cf725c5-dbc4-41d2-94dd-6b131e4ef279" providerId="ADAL" clId="{E24827E3-31E4-4AF2-BFC7-A79109B8636D}" dt="2026-03-05T21:30:45.887" v="393" actId="962"/>
          <ac:picMkLst>
            <pc:docMk/>
            <pc:sldMk cId="0" sldId="291"/>
            <ac:picMk id="1821" creationId="{00000000-0000-0000-0000-000000000000}"/>
          </ac:picMkLst>
        </pc:picChg>
        <pc:picChg chg="mod ord">
          <ac:chgData name="Sergio Martinez Reyes" userId="1cf725c5-dbc4-41d2-94dd-6b131e4ef279" providerId="ADAL" clId="{E24827E3-31E4-4AF2-BFC7-A79109B8636D}" dt="2026-03-05T21:36:38.026" v="418" actId="1076"/>
          <ac:picMkLst>
            <pc:docMk/>
            <pc:sldMk cId="0" sldId="291"/>
            <ac:picMk id="1822" creationId="{00000000-0000-0000-0000-000000000000}"/>
          </ac:picMkLst>
        </pc:picChg>
        <pc:picChg chg="mod">
          <ac:chgData name="Sergio Martinez Reyes" userId="1cf725c5-dbc4-41d2-94dd-6b131e4ef279" providerId="ADAL" clId="{E24827E3-31E4-4AF2-BFC7-A79109B8636D}" dt="2026-03-05T21:40:11.369" v="430" actId="1076"/>
          <ac:picMkLst>
            <pc:docMk/>
            <pc:sldMk cId="0" sldId="291"/>
            <ac:picMk id="1823" creationId="{00000000-0000-0000-0000-000000000000}"/>
          </ac:picMkLst>
        </pc:picChg>
        <pc:picChg chg="mod ord">
          <ac:chgData name="Sergio Martinez Reyes" userId="1cf725c5-dbc4-41d2-94dd-6b131e4ef279" providerId="ADAL" clId="{E24827E3-31E4-4AF2-BFC7-A79109B8636D}" dt="2026-03-05T21:28:34.478" v="366" actId="962"/>
          <ac:picMkLst>
            <pc:docMk/>
            <pc:sldMk cId="0" sldId="291"/>
            <ac:picMk id="1824" creationId="{00000000-0000-0000-0000-000000000000}"/>
          </ac:picMkLst>
        </pc:picChg>
        <pc:picChg chg="mod ord">
          <ac:chgData name="Sergio Martinez Reyes" userId="1cf725c5-dbc4-41d2-94dd-6b131e4ef279" providerId="ADAL" clId="{E24827E3-31E4-4AF2-BFC7-A79109B8636D}" dt="2026-03-05T21:36:33.506" v="417" actId="962"/>
          <ac:picMkLst>
            <pc:docMk/>
            <pc:sldMk cId="0" sldId="291"/>
            <ac:picMk id="1825" creationId="{00000000-0000-0000-0000-000000000000}"/>
          </ac:picMkLst>
        </pc:picChg>
      </pc:sldChg>
      <pc:sldChg chg="modSp mod">
        <pc:chgData name="Sergio Martinez Reyes" userId="1cf725c5-dbc4-41d2-94dd-6b131e4ef279" providerId="ADAL" clId="{E24827E3-31E4-4AF2-BFC7-A79109B8636D}" dt="2026-03-06T15:59:18.214" v="1125"/>
        <pc:sldMkLst>
          <pc:docMk/>
          <pc:sldMk cId="0" sldId="292"/>
        </pc:sldMkLst>
        <pc:spChg chg="ord">
          <ac:chgData name="Sergio Martinez Reyes" userId="1cf725c5-dbc4-41d2-94dd-6b131e4ef279" providerId="ADAL" clId="{E24827E3-31E4-4AF2-BFC7-A79109B8636D}" dt="2026-03-05T21:42:31.160" v="440"/>
          <ac:spMkLst>
            <pc:docMk/>
            <pc:sldMk cId="0" sldId="292"/>
            <ac:spMk id="1835" creationId="{00000000-0000-0000-0000-000000000000}"/>
          </ac:spMkLst>
        </pc:spChg>
        <pc:spChg chg="mod ord">
          <ac:chgData name="Sergio Martinez Reyes" userId="1cf725c5-dbc4-41d2-94dd-6b131e4ef279" providerId="ADAL" clId="{E24827E3-31E4-4AF2-BFC7-A79109B8636D}" dt="2026-03-06T15:59:18.214" v="1125"/>
          <ac:spMkLst>
            <pc:docMk/>
            <pc:sldMk cId="0" sldId="292"/>
            <ac:spMk id="1836" creationId="{00000000-0000-0000-0000-000000000000}"/>
          </ac:spMkLst>
        </pc:spChg>
        <pc:spChg chg="ord">
          <ac:chgData name="Sergio Martinez Reyes" userId="1cf725c5-dbc4-41d2-94dd-6b131e4ef279" providerId="ADAL" clId="{E24827E3-31E4-4AF2-BFC7-A79109B8636D}" dt="2026-03-05T21:41:11.583" v="435" actId="13244"/>
          <ac:spMkLst>
            <pc:docMk/>
            <pc:sldMk cId="0" sldId="292"/>
            <ac:spMk id="1837" creationId="{00000000-0000-0000-0000-000000000000}"/>
          </ac:spMkLst>
        </pc:spChg>
        <pc:picChg chg="mod">
          <ac:chgData name="Sergio Martinez Reyes" userId="1cf725c5-dbc4-41d2-94dd-6b131e4ef279" providerId="ADAL" clId="{E24827E3-31E4-4AF2-BFC7-A79109B8636D}" dt="2026-03-05T23:37:24.332" v="1063" actId="962"/>
          <ac:picMkLst>
            <pc:docMk/>
            <pc:sldMk cId="0" sldId="292"/>
            <ac:picMk id="1832" creationId="{00000000-0000-0000-0000-000000000000}"/>
          </ac:picMkLst>
        </pc:picChg>
        <pc:picChg chg="mod">
          <ac:chgData name="Sergio Martinez Reyes" userId="1cf725c5-dbc4-41d2-94dd-6b131e4ef279" providerId="ADAL" clId="{E24827E3-31E4-4AF2-BFC7-A79109B8636D}" dt="2026-03-05T23:39:40.255" v="1065" actId="962"/>
          <ac:picMkLst>
            <pc:docMk/>
            <pc:sldMk cId="0" sldId="292"/>
            <ac:picMk id="1833" creationId="{00000000-0000-0000-0000-000000000000}"/>
          </ac:picMkLst>
        </pc:picChg>
        <pc:picChg chg="mod">
          <ac:chgData name="Sergio Martinez Reyes" userId="1cf725c5-dbc4-41d2-94dd-6b131e4ef279" providerId="ADAL" clId="{E24827E3-31E4-4AF2-BFC7-A79109B8636D}" dt="2026-03-05T23:40:07.634" v="1067" actId="962"/>
          <ac:picMkLst>
            <pc:docMk/>
            <pc:sldMk cId="0" sldId="292"/>
            <ac:picMk id="1834" creationId="{00000000-0000-0000-0000-000000000000}"/>
          </ac:picMkLst>
        </pc:picChg>
        <pc:picChg chg="mod ord">
          <ac:chgData name="Sergio Martinez Reyes" userId="1cf725c5-dbc4-41d2-94dd-6b131e4ef279" providerId="ADAL" clId="{E24827E3-31E4-4AF2-BFC7-A79109B8636D}" dt="2026-03-05T21:42:18.887" v="438" actId="962"/>
          <ac:picMkLst>
            <pc:docMk/>
            <pc:sldMk cId="0" sldId="292"/>
            <ac:picMk id="1838" creationId="{00000000-0000-0000-0000-000000000000}"/>
          </ac:picMkLst>
        </pc:picChg>
      </pc:sldChg>
      <pc:sldChg chg="modSp">
        <pc:chgData name="Sergio Martinez Reyes" userId="1cf725c5-dbc4-41d2-94dd-6b131e4ef279" providerId="ADAL" clId="{E24827E3-31E4-4AF2-BFC7-A79109B8636D}" dt="2026-03-06T15:59:18.214" v="1125"/>
        <pc:sldMkLst>
          <pc:docMk/>
          <pc:sldMk cId="0" sldId="293"/>
        </pc:sldMkLst>
        <pc:spChg chg="mod">
          <ac:chgData name="Sergio Martinez Reyes" userId="1cf725c5-dbc4-41d2-94dd-6b131e4ef279" providerId="ADAL" clId="{E24827E3-31E4-4AF2-BFC7-A79109B8636D}" dt="2026-03-06T15:59:18.214" v="1125"/>
          <ac:spMkLst>
            <pc:docMk/>
            <pc:sldMk cId="0" sldId="293"/>
            <ac:spMk id="1844" creationId="{00000000-0000-0000-0000-000000000000}"/>
          </ac:spMkLst>
        </pc:spChg>
      </pc:sldChg>
      <pc:sldChg chg="modSp">
        <pc:chgData name="Sergio Martinez Reyes" userId="1cf725c5-dbc4-41d2-94dd-6b131e4ef279" providerId="ADAL" clId="{E24827E3-31E4-4AF2-BFC7-A79109B8636D}" dt="2026-03-06T15:59:18.214" v="1125"/>
        <pc:sldMkLst>
          <pc:docMk/>
          <pc:sldMk cId="0" sldId="294"/>
        </pc:sldMkLst>
        <pc:spChg chg="mod">
          <ac:chgData name="Sergio Martinez Reyes" userId="1cf725c5-dbc4-41d2-94dd-6b131e4ef279" providerId="ADAL" clId="{E24827E3-31E4-4AF2-BFC7-A79109B8636D}" dt="2026-03-06T15:59:18.214" v="1125"/>
          <ac:spMkLst>
            <pc:docMk/>
            <pc:sldMk cId="0" sldId="294"/>
            <ac:spMk id="1850"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295"/>
        </pc:sldMkLst>
        <pc:spChg chg="mod">
          <ac:chgData name="Sergio Martinez Reyes" userId="1cf725c5-dbc4-41d2-94dd-6b131e4ef279" providerId="ADAL" clId="{E24827E3-31E4-4AF2-BFC7-A79109B8636D}" dt="2026-03-06T15:59:18.214" v="1125"/>
          <ac:spMkLst>
            <pc:docMk/>
            <pc:sldMk cId="0" sldId="295"/>
            <ac:spMk id="1866" creationId="{00000000-0000-0000-0000-000000000000}"/>
          </ac:spMkLst>
        </pc:spChg>
        <pc:grpChg chg="mod">
          <ac:chgData name="Sergio Martinez Reyes" userId="1cf725c5-dbc4-41d2-94dd-6b131e4ef279" providerId="ADAL" clId="{E24827E3-31E4-4AF2-BFC7-A79109B8636D}" dt="2026-03-05T21:43:07.464" v="442" actId="962"/>
          <ac:grpSpMkLst>
            <pc:docMk/>
            <pc:sldMk cId="0" sldId="295"/>
            <ac:grpSpMk id="1857" creationId="{00000000-0000-0000-0000-000000000000}"/>
          </ac:grpSpMkLst>
        </pc:grpChg>
        <pc:picChg chg="mod">
          <ac:chgData name="Sergio Martinez Reyes" userId="1cf725c5-dbc4-41d2-94dd-6b131e4ef279" providerId="ADAL" clId="{E24827E3-31E4-4AF2-BFC7-A79109B8636D}" dt="2026-03-05T21:42:56.347" v="441" actId="962"/>
          <ac:picMkLst>
            <pc:docMk/>
            <pc:sldMk cId="0" sldId="295"/>
            <ac:picMk id="1855" creationId="{00000000-0000-0000-0000-000000000000}"/>
          </ac:picMkLst>
        </pc:picChg>
        <pc:picChg chg="mod ord">
          <ac:chgData name="Sergio Martinez Reyes" userId="1cf725c5-dbc4-41d2-94dd-6b131e4ef279" providerId="ADAL" clId="{E24827E3-31E4-4AF2-BFC7-A79109B8636D}" dt="2026-03-05T21:43:48.442" v="445" actId="962"/>
          <ac:picMkLst>
            <pc:docMk/>
            <pc:sldMk cId="0" sldId="295"/>
            <ac:picMk id="1867" creationId="{00000000-0000-0000-0000-000000000000}"/>
          </ac:picMkLst>
        </pc:picChg>
      </pc:sldChg>
      <pc:sldChg chg="modSp mod">
        <pc:chgData name="Sergio Martinez Reyes" userId="1cf725c5-dbc4-41d2-94dd-6b131e4ef279" providerId="ADAL" clId="{E24827E3-31E4-4AF2-BFC7-A79109B8636D}" dt="2026-03-06T15:59:18.214" v="1125"/>
        <pc:sldMkLst>
          <pc:docMk/>
          <pc:sldMk cId="0" sldId="296"/>
        </pc:sldMkLst>
        <pc:spChg chg="mod">
          <ac:chgData name="Sergio Martinez Reyes" userId="1cf725c5-dbc4-41d2-94dd-6b131e4ef279" providerId="ADAL" clId="{E24827E3-31E4-4AF2-BFC7-A79109B8636D}" dt="2026-03-06T15:59:18.214" v="1125"/>
          <ac:spMkLst>
            <pc:docMk/>
            <pc:sldMk cId="0" sldId="296"/>
            <ac:spMk id="1872" creationId="{00000000-0000-0000-0000-000000000000}"/>
          </ac:spMkLst>
        </pc:spChg>
        <pc:spChg chg="mod">
          <ac:chgData name="Sergio Martinez Reyes" userId="1cf725c5-dbc4-41d2-94dd-6b131e4ef279" providerId="ADAL" clId="{E24827E3-31E4-4AF2-BFC7-A79109B8636D}" dt="2026-03-06T15:59:18.214" v="1125"/>
          <ac:spMkLst>
            <pc:docMk/>
            <pc:sldMk cId="0" sldId="296"/>
            <ac:spMk id="1874" creationId="{00000000-0000-0000-0000-000000000000}"/>
          </ac:spMkLst>
        </pc:spChg>
      </pc:sldChg>
      <pc:sldChg chg="modSp">
        <pc:chgData name="Sergio Martinez Reyes" userId="1cf725c5-dbc4-41d2-94dd-6b131e4ef279" providerId="ADAL" clId="{E24827E3-31E4-4AF2-BFC7-A79109B8636D}" dt="2026-03-06T15:59:18.214" v="1125"/>
        <pc:sldMkLst>
          <pc:docMk/>
          <pc:sldMk cId="0" sldId="297"/>
        </pc:sldMkLst>
        <pc:spChg chg="mod">
          <ac:chgData name="Sergio Martinez Reyes" userId="1cf725c5-dbc4-41d2-94dd-6b131e4ef279" providerId="ADAL" clId="{E24827E3-31E4-4AF2-BFC7-A79109B8636D}" dt="2026-03-06T15:59:18.214" v="1125"/>
          <ac:spMkLst>
            <pc:docMk/>
            <pc:sldMk cId="0" sldId="297"/>
            <ac:spMk id="1880" creationId="{00000000-0000-0000-0000-000000000000}"/>
          </ac:spMkLst>
        </pc:spChg>
      </pc:sldChg>
      <pc:sldChg chg="modSp mod">
        <pc:chgData name="Sergio Martinez Reyes" userId="1cf725c5-dbc4-41d2-94dd-6b131e4ef279" providerId="ADAL" clId="{E24827E3-31E4-4AF2-BFC7-A79109B8636D}" dt="2026-03-06T16:38:42.992" v="1418" actId="14100"/>
        <pc:sldMkLst>
          <pc:docMk/>
          <pc:sldMk cId="0" sldId="298"/>
        </pc:sldMkLst>
        <pc:spChg chg="mod">
          <ac:chgData name="Sergio Martinez Reyes" userId="1cf725c5-dbc4-41d2-94dd-6b131e4ef279" providerId="ADAL" clId="{E24827E3-31E4-4AF2-BFC7-A79109B8636D}" dt="2026-03-05T22:58:11.460" v="973" actId="20577"/>
          <ac:spMkLst>
            <pc:docMk/>
            <pc:sldMk cId="0" sldId="298"/>
            <ac:spMk id="1885" creationId="{00000000-0000-0000-0000-000000000000}"/>
          </ac:spMkLst>
        </pc:spChg>
        <pc:spChg chg="mod">
          <ac:chgData name="Sergio Martinez Reyes" userId="1cf725c5-dbc4-41d2-94dd-6b131e4ef279" providerId="ADAL" clId="{E24827E3-31E4-4AF2-BFC7-A79109B8636D}" dt="2026-03-06T16:38:42.992" v="1418" actId="14100"/>
          <ac:spMkLst>
            <pc:docMk/>
            <pc:sldMk cId="0" sldId="298"/>
            <ac:spMk id="1897" creationId="{00000000-0000-0000-0000-000000000000}"/>
          </ac:spMkLst>
        </pc:spChg>
        <pc:spChg chg="mod">
          <ac:chgData name="Sergio Martinez Reyes" userId="1cf725c5-dbc4-41d2-94dd-6b131e4ef279" providerId="ADAL" clId="{E24827E3-31E4-4AF2-BFC7-A79109B8636D}" dt="2026-03-06T15:59:18.214" v="1125"/>
          <ac:spMkLst>
            <pc:docMk/>
            <pc:sldMk cId="0" sldId="298"/>
            <ac:spMk id="1898" creationId="{00000000-0000-0000-0000-000000000000}"/>
          </ac:spMkLst>
        </pc:spChg>
        <pc:grpChg chg="mod">
          <ac:chgData name="Sergio Martinez Reyes" userId="1cf725c5-dbc4-41d2-94dd-6b131e4ef279" providerId="ADAL" clId="{E24827E3-31E4-4AF2-BFC7-A79109B8636D}" dt="2026-03-05T21:44:57.819" v="450" actId="962"/>
          <ac:grpSpMkLst>
            <pc:docMk/>
            <pc:sldMk cId="0" sldId="298"/>
            <ac:grpSpMk id="1887" creationId="{00000000-0000-0000-0000-000000000000}"/>
          </ac:grpSpMkLst>
        </pc:grpChg>
        <pc:picChg chg="mod ord">
          <ac:chgData name="Sergio Martinez Reyes" userId="1cf725c5-dbc4-41d2-94dd-6b131e4ef279" providerId="ADAL" clId="{E24827E3-31E4-4AF2-BFC7-A79109B8636D}" dt="2026-03-05T21:45:48.729" v="454" actId="962"/>
          <ac:picMkLst>
            <pc:docMk/>
            <pc:sldMk cId="0" sldId="298"/>
            <ac:picMk id="1899" creationId="{00000000-0000-0000-0000-000000000000}"/>
          </ac:picMkLst>
        </pc:picChg>
      </pc:sldChg>
      <pc:sldChg chg="modSp mod">
        <pc:chgData name="Sergio Martinez Reyes" userId="1cf725c5-dbc4-41d2-94dd-6b131e4ef279" providerId="ADAL" clId="{E24827E3-31E4-4AF2-BFC7-A79109B8636D}" dt="2026-03-05T21:46:20.472" v="459" actId="1076"/>
        <pc:sldMkLst>
          <pc:docMk/>
          <pc:sldMk cId="0" sldId="299"/>
        </pc:sldMkLst>
        <pc:spChg chg="ord">
          <ac:chgData name="Sergio Martinez Reyes" userId="1cf725c5-dbc4-41d2-94dd-6b131e4ef279" providerId="ADAL" clId="{E24827E3-31E4-4AF2-BFC7-A79109B8636D}" dt="2026-03-05T21:46:14.699" v="458"/>
          <ac:spMkLst>
            <pc:docMk/>
            <pc:sldMk cId="0" sldId="299"/>
            <ac:spMk id="1907" creationId="{00000000-0000-0000-0000-000000000000}"/>
          </ac:spMkLst>
        </pc:spChg>
        <pc:spChg chg="mod">
          <ac:chgData name="Sergio Martinez Reyes" userId="1cf725c5-dbc4-41d2-94dd-6b131e4ef279" providerId="ADAL" clId="{E24827E3-31E4-4AF2-BFC7-A79109B8636D}" dt="2026-03-05T21:46:20.472" v="459" actId="1076"/>
          <ac:spMkLst>
            <pc:docMk/>
            <pc:sldMk cId="0" sldId="299"/>
            <ac:spMk id="1908" creationId="{00000000-0000-0000-0000-000000000000}"/>
          </ac:spMkLst>
        </pc:spChg>
        <pc:picChg chg="mod">
          <ac:chgData name="Sergio Martinez Reyes" userId="1cf725c5-dbc4-41d2-94dd-6b131e4ef279" providerId="ADAL" clId="{E24827E3-31E4-4AF2-BFC7-A79109B8636D}" dt="2026-03-05T21:46:07.704" v="455" actId="962"/>
          <ac:picMkLst>
            <pc:docMk/>
            <pc:sldMk cId="0" sldId="299"/>
            <ac:picMk id="1904" creationId="{00000000-0000-0000-0000-000000000000}"/>
          </ac:picMkLst>
        </pc:picChg>
        <pc:picChg chg="mod">
          <ac:chgData name="Sergio Martinez Reyes" userId="1cf725c5-dbc4-41d2-94dd-6b131e4ef279" providerId="ADAL" clId="{E24827E3-31E4-4AF2-BFC7-A79109B8636D}" dt="2026-03-05T21:46:10.839" v="456" actId="962"/>
          <ac:picMkLst>
            <pc:docMk/>
            <pc:sldMk cId="0" sldId="299"/>
            <ac:picMk id="1905" creationId="{00000000-0000-0000-0000-000000000000}"/>
          </ac:picMkLst>
        </pc:picChg>
      </pc:sldChg>
      <pc:sldChg chg="modSp mod">
        <pc:chgData name="Sergio Martinez Reyes" userId="1cf725c5-dbc4-41d2-94dd-6b131e4ef279" providerId="ADAL" clId="{E24827E3-31E4-4AF2-BFC7-A79109B8636D}" dt="2026-03-06T15:59:18.214" v="1125"/>
        <pc:sldMkLst>
          <pc:docMk/>
          <pc:sldMk cId="0" sldId="300"/>
        </pc:sldMkLst>
        <pc:spChg chg="ord">
          <ac:chgData name="Sergio Martinez Reyes" userId="1cf725c5-dbc4-41d2-94dd-6b131e4ef279" providerId="ADAL" clId="{E24827E3-31E4-4AF2-BFC7-A79109B8636D}" dt="2026-03-05T21:48:06.429" v="462"/>
          <ac:spMkLst>
            <pc:docMk/>
            <pc:sldMk cId="0" sldId="300"/>
            <ac:spMk id="1916" creationId="{00000000-0000-0000-0000-000000000000}"/>
          </ac:spMkLst>
        </pc:spChg>
        <pc:spChg chg="mod">
          <ac:chgData name="Sergio Martinez Reyes" userId="1cf725c5-dbc4-41d2-94dd-6b131e4ef279" providerId="ADAL" clId="{E24827E3-31E4-4AF2-BFC7-A79109B8636D}" dt="2026-03-06T15:59:18.214" v="1125"/>
          <ac:spMkLst>
            <pc:docMk/>
            <pc:sldMk cId="0" sldId="300"/>
            <ac:spMk id="1917" creationId="{00000000-0000-0000-0000-000000000000}"/>
          </ac:spMkLst>
        </pc:spChg>
        <pc:picChg chg="mod">
          <ac:chgData name="Sergio Martinez Reyes" userId="1cf725c5-dbc4-41d2-94dd-6b131e4ef279" providerId="ADAL" clId="{E24827E3-31E4-4AF2-BFC7-A79109B8636D}" dt="2026-03-05T21:48:02.056" v="460" actId="962"/>
          <ac:picMkLst>
            <pc:docMk/>
            <pc:sldMk cId="0" sldId="300"/>
            <ac:picMk id="1913" creationId="{00000000-0000-0000-0000-000000000000}"/>
          </ac:picMkLst>
        </pc:picChg>
        <pc:picChg chg="mod">
          <ac:chgData name="Sergio Martinez Reyes" userId="1cf725c5-dbc4-41d2-94dd-6b131e4ef279" providerId="ADAL" clId="{E24827E3-31E4-4AF2-BFC7-A79109B8636D}" dt="2026-03-05T21:48:03.543" v="461" actId="962"/>
          <ac:picMkLst>
            <pc:docMk/>
            <pc:sldMk cId="0" sldId="300"/>
            <ac:picMk id="1914" creationId="{00000000-0000-0000-0000-000000000000}"/>
          </ac:picMkLst>
        </pc:picChg>
      </pc:sldChg>
      <pc:sldChg chg="modSp mod">
        <pc:chgData name="Sergio Martinez Reyes" userId="1cf725c5-dbc4-41d2-94dd-6b131e4ef279" providerId="ADAL" clId="{E24827E3-31E4-4AF2-BFC7-A79109B8636D}" dt="2026-03-06T16:39:22.932" v="1422" actId="14100"/>
        <pc:sldMkLst>
          <pc:docMk/>
          <pc:sldMk cId="0" sldId="301"/>
        </pc:sldMkLst>
        <pc:spChg chg="mod">
          <ac:chgData name="Sergio Martinez Reyes" userId="1cf725c5-dbc4-41d2-94dd-6b131e4ef279" providerId="ADAL" clId="{E24827E3-31E4-4AF2-BFC7-A79109B8636D}" dt="2026-03-06T16:39:15.203" v="1420" actId="14100"/>
          <ac:spMkLst>
            <pc:docMk/>
            <pc:sldMk cId="0" sldId="301"/>
            <ac:spMk id="1922" creationId="{00000000-0000-0000-0000-000000000000}"/>
          </ac:spMkLst>
        </pc:spChg>
        <pc:spChg chg="mod ord">
          <ac:chgData name="Sergio Martinez Reyes" userId="1cf725c5-dbc4-41d2-94dd-6b131e4ef279" providerId="ADAL" clId="{E24827E3-31E4-4AF2-BFC7-A79109B8636D}" dt="2026-03-06T15:59:18.214" v="1125"/>
          <ac:spMkLst>
            <pc:docMk/>
            <pc:sldMk cId="0" sldId="301"/>
            <ac:spMk id="1923" creationId="{00000000-0000-0000-0000-000000000000}"/>
          </ac:spMkLst>
        </pc:spChg>
        <pc:spChg chg="mod">
          <ac:chgData name="Sergio Martinez Reyes" userId="1cf725c5-dbc4-41d2-94dd-6b131e4ef279" providerId="ADAL" clId="{E24827E3-31E4-4AF2-BFC7-A79109B8636D}" dt="2026-03-06T16:39:22.932" v="1422" actId="14100"/>
          <ac:spMkLst>
            <pc:docMk/>
            <pc:sldMk cId="0" sldId="301"/>
            <ac:spMk id="1925" creationId="{00000000-0000-0000-0000-000000000000}"/>
          </ac:spMkLst>
        </pc:spChg>
        <pc:spChg chg="ord">
          <ac:chgData name="Sergio Martinez Reyes" userId="1cf725c5-dbc4-41d2-94dd-6b131e4ef279" providerId="ADAL" clId="{E24827E3-31E4-4AF2-BFC7-A79109B8636D}" dt="2026-03-05T21:48:37.814" v="469"/>
          <ac:spMkLst>
            <pc:docMk/>
            <pc:sldMk cId="0" sldId="301"/>
            <ac:spMk id="1927" creationId="{00000000-0000-0000-0000-000000000000}"/>
          </ac:spMkLst>
        </pc:spChg>
        <pc:spChg chg="mod">
          <ac:chgData name="Sergio Martinez Reyes" userId="1cf725c5-dbc4-41d2-94dd-6b131e4ef279" providerId="ADAL" clId="{E24827E3-31E4-4AF2-BFC7-A79109B8636D}" dt="2026-03-06T15:59:18.214" v="1125"/>
          <ac:spMkLst>
            <pc:docMk/>
            <pc:sldMk cId="0" sldId="301"/>
            <ac:spMk id="1928" creationId="{00000000-0000-0000-0000-000000000000}"/>
          </ac:spMkLst>
        </pc:spChg>
        <pc:picChg chg="mod ord">
          <ac:chgData name="Sergio Martinez Reyes" userId="1cf725c5-dbc4-41d2-94dd-6b131e4ef279" providerId="ADAL" clId="{E24827E3-31E4-4AF2-BFC7-A79109B8636D}" dt="2026-03-05T21:48:34.335" v="466" actId="962"/>
          <ac:picMkLst>
            <pc:docMk/>
            <pc:sldMk cId="0" sldId="301"/>
            <ac:picMk id="1926" creationId="{00000000-0000-0000-0000-000000000000}"/>
          </ac:picMkLst>
        </pc:picChg>
      </pc:sldChg>
      <pc:sldChg chg="modSp">
        <pc:chgData name="Sergio Martinez Reyes" userId="1cf725c5-dbc4-41d2-94dd-6b131e4ef279" providerId="ADAL" clId="{E24827E3-31E4-4AF2-BFC7-A79109B8636D}" dt="2026-03-06T15:59:18.214" v="1125"/>
        <pc:sldMkLst>
          <pc:docMk/>
          <pc:sldMk cId="0" sldId="302"/>
        </pc:sldMkLst>
        <pc:spChg chg="mod">
          <ac:chgData name="Sergio Martinez Reyes" userId="1cf725c5-dbc4-41d2-94dd-6b131e4ef279" providerId="ADAL" clId="{E24827E3-31E4-4AF2-BFC7-A79109B8636D}" dt="2026-03-06T15:59:18.214" v="1125"/>
          <ac:spMkLst>
            <pc:docMk/>
            <pc:sldMk cId="0" sldId="302"/>
            <ac:spMk id="1934"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303"/>
        </pc:sldMkLst>
        <pc:spChg chg="mod">
          <ac:chgData name="Sergio Martinez Reyes" userId="1cf725c5-dbc4-41d2-94dd-6b131e4ef279" providerId="ADAL" clId="{E24827E3-31E4-4AF2-BFC7-A79109B8636D}" dt="2026-03-05T23:20:23.361" v="1004" actId="20577"/>
          <ac:spMkLst>
            <pc:docMk/>
            <pc:sldMk cId="0" sldId="303"/>
            <ac:spMk id="1939" creationId="{00000000-0000-0000-0000-000000000000}"/>
          </ac:spMkLst>
        </pc:spChg>
        <pc:spChg chg="ord">
          <ac:chgData name="Sergio Martinez Reyes" userId="1cf725c5-dbc4-41d2-94dd-6b131e4ef279" providerId="ADAL" clId="{E24827E3-31E4-4AF2-BFC7-A79109B8636D}" dt="2026-03-05T21:49:40.056" v="483"/>
          <ac:spMkLst>
            <pc:docMk/>
            <pc:sldMk cId="0" sldId="303"/>
            <ac:spMk id="1941" creationId="{00000000-0000-0000-0000-000000000000}"/>
          </ac:spMkLst>
        </pc:spChg>
        <pc:spChg chg="ord">
          <ac:chgData name="Sergio Martinez Reyes" userId="1cf725c5-dbc4-41d2-94dd-6b131e4ef279" providerId="ADAL" clId="{E24827E3-31E4-4AF2-BFC7-A79109B8636D}" dt="2026-03-05T21:49:20.290" v="473"/>
          <ac:spMkLst>
            <pc:docMk/>
            <pc:sldMk cId="0" sldId="303"/>
            <ac:spMk id="1944" creationId="{00000000-0000-0000-0000-000000000000}"/>
          </ac:spMkLst>
        </pc:spChg>
        <pc:spChg chg="ord">
          <ac:chgData name="Sergio Martinez Reyes" userId="1cf725c5-dbc4-41d2-94dd-6b131e4ef279" providerId="ADAL" clId="{E24827E3-31E4-4AF2-BFC7-A79109B8636D}" dt="2026-03-05T21:49:31.419" v="478"/>
          <ac:spMkLst>
            <pc:docMk/>
            <pc:sldMk cId="0" sldId="303"/>
            <ac:spMk id="1945" creationId="{00000000-0000-0000-0000-000000000000}"/>
          </ac:spMkLst>
        </pc:spChg>
        <pc:spChg chg="ord">
          <ac:chgData name="Sergio Martinez Reyes" userId="1cf725c5-dbc4-41d2-94dd-6b131e4ef279" providerId="ADAL" clId="{E24827E3-31E4-4AF2-BFC7-A79109B8636D}" dt="2026-03-05T21:49:37.315" v="482"/>
          <ac:spMkLst>
            <pc:docMk/>
            <pc:sldMk cId="0" sldId="303"/>
            <ac:spMk id="1946" creationId="{00000000-0000-0000-0000-000000000000}"/>
          </ac:spMkLst>
        </pc:spChg>
        <pc:spChg chg="mod">
          <ac:chgData name="Sergio Martinez Reyes" userId="1cf725c5-dbc4-41d2-94dd-6b131e4ef279" providerId="ADAL" clId="{E24827E3-31E4-4AF2-BFC7-A79109B8636D}" dt="2026-03-06T15:59:18.214" v="1125"/>
          <ac:spMkLst>
            <pc:docMk/>
            <pc:sldMk cId="0" sldId="303"/>
            <ac:spMk id="1947" creationId="{00000000-0000-0000-0000-000000000000}"/>
          </ac:spMkLst>
        </pc:spChg>
        <pc:spChg chg="ord">
          <ac:chgData name="Sergio Martinez Reyes" userId="1cf725c5-dbc4-41d2-94dd-6b131e4ef279" providerId="ADAL" clId="{E24827E3-31E4-4AF2-BFC7-A79109B8636D}" dt="2026-03-05T21:49:51.469" v="493"/>
          <ac:spMkLst>
            <pc:docMk/>
            <pc:sldMk cId="0" sldId="303"/>
            <ac:spMk id="1949" creationId="{00000000-0000-0000-0000-000000000000}"/>
          </ac:spMkLst>
        </pc:spChg>
        <pc:picChg chg="mod">
          <ac:chgData name="Sergio Martinez Reyes" userId="1cf725c5-dbc4-41d2-94dd-6b131e4ef279" providerId="ADAL" clId="{E24827E3-31E4-4AF2-BFC7-A79109B8636D}" dt="2026-03-05T21:50:44.839" v="505" actId="962"/>
          <ac:picMkLst>
            <pc:docMk/>
            <pc:sldMk cId="0" sldId="303"/>
            <ac:picMk id="1940" creationId="{00000000-0000-0000-0000-000000000000}"/>
          </ac:picMkLst>
        </pc:picChg>
        <pc:picChg chg="mod ord">
          <ac:chgData name="Sergio Martinez Reyes" userId="1cf725c5-dbc4-41d2-94dd-6b131e4ef279" providerId="ADAL" clId="{E24827E3-31E4-4AF2-BFC7-A79109B8636D}" dt="2026-03-05T23:40:58.795" v="1069" actId="962"/>
          <ac:picMkLst>
            <pc:docMk/>
            <pc:sldMk cId="0" sldId="303"/>
            <ac:picMk id="1942" creationId="{00000000-0000-0000-0000-000000000000}"/>
          </ac:picMkLst>
        </pc:picChg>
        <pc:picChg chg="mod ord">
          <ac:chgData name="Sergio Martinez Reyes" userId="1cf725c5-dbc4-41d2-94dd-6b131e4ef279" providerId="ADAL" clId="{E24827E3-31E4-4AF2-BFC7-A79109B8636D}" dt="2026-03-05T23:42:11.235" v="1071" actId="962"/>
          <ac:picMkLst>
            <pc:docMk/>
            <pc:sldMk cId="0" sldId="303"/>
            <ac:picMk id="1943" creationId="{00000000-0000-0000-0000-000000000000}"/>
          </ac:picMkLst>
        </pc:picChg>
        <pc:picChg chg="mod ord">
          <ac:chgData name="Sergio Martinez Reyes" userId="1cf725c5-dbc4-41d2-94dd-6b131e4ef279" providerId="ADAL" clId="{E24827E3-31E4-4AF2-BFC7-A79109B8636D}" dt="2026-03-05T21:51:35.582" v="507" actId="962"/>
          <ac:picMkLst>
            <pc:docMk/>
            <pc:sldMk cId="0" sldId="303"/>
            <ac:picMk id="1948" creationId="{00000000-0000-0000-0000-000000000000}"/>
          </ac:picMkLst>
        </pc:picChg>
      </pc:sldChg>
      <pc:sldChg chg="modSp">
        <pc:chgData name="Sergio Martinez Reyes" userId="1cf725c5-dbc4-41d2-94dd-6b131e4ef279" providerId="ADAL" clId="{E24827E3-31E4-4AF2-BFC7-A79109B8636D}" dt="2026-03-06T15:59:18.214" v="1125"/>
        <pc:sldMkLst>
          <pc:docMk/>
          <pc:sldMk cId="0" sldId="304"/>
        </pc:sldMkLst>
        <pc:spChg chg="mod">
          <ac:chgData name="Sergio Martinez Reyes" userId="1cf725c5-dbc4-41d2-94dd-6b131e4ef279" providerId="ADAL" clId="{E24827E3-31E4-4AF2-BFC7-A79109B8636D}" dt="2026-03-06T15:59:18.214" v="1125"/>
          <ac:spMkLst>
            <pc:docMk/>
            <pc:sldMk cId="0" sldId="304"/>
            <ac:spMk id="1955"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305"/>
        </pc:sldMkLst>
        <pc:spChg chg="mod">
          <ac:chgData name="Sergio Martinez Reyes" userId="1cf725c5-dbc4-41d2-94dd-6b131e4ef279" providerId="ADAL" clId="{E24827E3-31E4-4AF2-BFC7-A79109B8636D}" dt="2026-03-06T15:59:18.214" v="1125"/>
          <ac:spMkLst>
            <pc:docMk/>
            <pc:sldMk cId="0" sldId="305"/>
            <ac:spMk id="1960" creationId="{00000000-0000-0000-0000-000000000000}"/>
          </ac:spMkLst>
        </pc:spChg>
        <pc:spChg chg="mod ord">
          <ac:chgData name="Sergio Martinez Reyes" userId="1cf725c5-dbc4-41d2-94dd-6b131e4ef279" providerId="ADAL" clId="{E24827E3-31E4-4AF2-BFC7-A79109B8636D}" dt="2026-03-06T15:59:18.214" v="1125"/>
          <ac:spMkLst>
            <pc:docMk/>
            <pc:sldMk cId="0" sldId="305"/>
            <ac:spMk id="1962" creationId="{00000000-0000-0000-0000-000000000000}"/>
          </ac:spMkLst>
        </pc:spChg>
      </pc:sldChg>
      <pc:sldChg chg="modSp mod">
        <pc:chgData name="Sergio Martinez Reyes" userId="1cf725c5-dbc4-41d2-94dd-6b131e4ef279" providerId="ADAL" clId="{E24827E3-31E4-4AF2-BFC7-A79109B8636D}" dt="2026-03-06T16:40:49.994" v="1427" actId="27636"/>
        <pc:sldMkLst>
          <pc:docMk/>
          <pc:sldMk cId="0" sldId="306"/>
        </pc:sldMkLst>
        <pc:spChg chg="mod ord">
          <ac:chgData name="Sergio Martinez Reyes" userId="1cf725c5-dbc4-41d2-94dd-6b131e4ef279" providerId="ADAL" clId="{E24827E3-31E4-4AF2-BFC7-A79109B8636D}" dt="2026-03-06T15:59:18.214" v="1125"/>
          <ac:spMkLst>
            <pc:docMk/>
            <pc:sldMk cId="0" sldId="306"/>
            <ac:spMk id="1970" creationId="{00000000-0000-0000-0000-000000000000}"/>
          </ac:spMkLst>
        </pc:spChg>
        <pc:spChg chg="mod">
          <ac:chgData name="Sergio Martinez Reyes" userId="1cf725c5-dbc4-41d2-94dd-6b131e4ef279" providerId="ADAL" clId="{E24827E3-31E4-4AF2-BFC7-A79109B8636D}" dt="2026-03-06T15:59:24.596" v="1141" actId="27636"/>
          <ac:spMkLst>
            <pc:docMk/>
            <pc:sldMk cId="0" sldId="306"/>
            <ac:spMk id="1971" creationId="{00000000-0000-0000-0000-000000000000}"/>
          </ac:spMkLst>
        </pc:spChg>
        <pc:spChg chg="mod">
          <ac:chgData name="Sergio Martinez Reyes" userId="1cf725c5-dbc4-41d2-94dd-6b131e4ef279" providerId="ADAL" clId="{E24827E3-31E4-4AF2-BFC7-A79109B8636D}" dt="2026-03-06T15:59:18.214" v="1125"/>
          <ac:spMkLst>
            <pc:docMk/>
            <pc:sldMk cId="0" sldId="306"/>
            <ac:spMk id="1972" creationId="{00000000-0000-0000-0000-000000000000}"/>
          </ac:spMkLst>
        </pc:spChg>
        <pc:spChg chg="mod ord">
          <ac:chgData name="Sergio Martinez Reyes" userId="1cf725c5-dbc4-41d2-94dd-6b131e4ef279" providerId="ADAL" clId="{E24827E3-31E4-4AF2-BFC7-A79109B8636D}" dt="2026-03-06T16:40:49.994" v="1427" actId="27636"/>
          <ac:spMkLst>
            <pc:docMk/>
            <pc:sldMk cId="0" sldId="306"/>
            <ac:spMk id="1973"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307"/>
        </pc:sldMkLst>
        <pc:spChg chg="mod">
          <ac:chgData name="Sergio Martinez Reyes" userId="1cf725c5-dbc4-41d2-94dd-6b131e4ef279" providerId="ADAL" clId="{E24827E3-31E4-4AF2-BFC7-A79109B8636D}" dt="2026-03-06T15:59:18.214" v="1125"/>
          <ac:spMkLst>
            <pc:docMk/>
            <pc:sldMk cId="0" sldId="307"/>
            <ac:spMk id="1978" creationId="{00000000-0000-0000-0000-000000000000}"/>
          </ac:spMkLst>
        </pc:spChg>
        <pc:spChg chg="mod ord">
          <ac:chgData name="Sergio Martinez Reyes" userId="1cf725c5-dbc4-41d2-94dd-6b131e4ef279" providerId="ADAL" clId="{E24827E3-31E4-4AF2-BFC7-A79109B8636D}" dt="2026-03-06T15:59:18.214" v="1125"/>
          <ac:spMkLst>
            <pc:docMk/>
            <pc:sldMk cId="0" sldId="307"/>
            <ac:spMk id="1980"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308"/>
        </pc:sldMkLst>
        <pc:spChg chg="mod">
          <ac:chgData name="Sergio Martinez Reyes" userId="1cf725c5-dbc4-41d2-94dd-6b131e4ef279" providerId="ADAL" clId="{E24827E3-31E4-4AF2-BFC7-A79109B8636D}" dt="2026-03-05T22:58:25.890" v="977" actId="20577"/>
          <ac:spMkLst>
            <pc:docMk/>
            <pc:sldMk cId="0" sldId="308"/>
            <ac:spMk id="1987" creationId="{00000000-0000-0000-0000-000000000000}"/>
          </ac:spMkLst>
        </pc:spChg>
        <pc:spChg chg="mod">
          <ac:chgData name="Sergio Martinez Reyes" userId="1cf725c5-dbc4-41d2-94dd-6b131e4ef279" providerId="ADAL" clId="{E24827E3-31E4-4AF2-BFC7-A79109B8636D}" dt="2026-03-06T15:59:18.214" v="1125"/>
          <ac:spMkLst>
            <pc:docMk/>
            <pc:sldMk cId="0" sldId="308"/>
            <ac:spMk id="1988" creationId="{00000000-0000-0000-0000-000000000000}"/>
          </ac:spMkLst>
        </pc:spChg>
      </pc:sldChg>
      <pc:sldChg chg="modSp">
        <pc:chgData name="Sergio Martinez Reyes" userId="1cf725c5-dbc4-41d2-94dd-6b131e4ef279" providerId="ADAL" clId="{E24827E3-31E4-4AF2-BFC7-A79109B8636D}" dt="2026-03-06T15:59:18.214" v="1125"/>
        <pc:sldMkLst>
          <pc:docMk/>
          <pc:sldMk cId="0" sldId="309"/>
        </pc:sldMkLst>
        <pc:spChg chg="mod">
          <ac:chgData name="Sergio Martinez Reyes" userId="1cf725c5-dbc4-41d2-94dd-6b131e4ef279" providerId="ADAL" clId="{E24827E3-31E4-4AF2-BFC7-A79109B8636D}" dt="2026-03-06T15:59:18.214" v="1125"/>
          <ac:spMkLst>
            <pc:docMk/>
            <pc:sldMk cId="0" sldId="309"/>
            <ac:spMk id="1994" creationId="{00000000-0000-0000-0000-000000000000}"/>
          </ac:spMkLst>
        </pc:spChg>
      </pc:sldChg>
      <pc:sldChg chg="modSp mod">
        <pc:chgData name="Sergio Martinez Reyes" userId="1cf725c5-dbc4-41d2-94dd-6b131e4ef279" providerId="ADAL" clId="{E24827E3-31E4-4AF2-BFC7-A79109B8636D}" dt="2026-03-05T23:57:02.397" v="1096"/>
        <pc:sldMkLst>
          <pc:docMk/>
          <pc:sldMk cId="0" sldId="311"/>
        </pc:sldMkLst>
        <pc:spChg chg="ord">
          <ac:chgData name="Sergio Martinez Reyes" userId="1cf725c5-dbc4-41d2-94dd-6b131e4ef279" providerId="ADAL" clId="{E24827E3-31E4-4AF2-BFC7-A79109B8636D}" dt="2026-03-05T21:54:44.605" v="537"/>
          <ac:spMkLst>
            <pc:docMk/>
            <pc:sldMk cId="0" sldId="311"/>
            <ac:spMk id="2007" creationId="{00000000-0000-0000-0000-000000000000}"/>
          </ac:spMkLst>
        </pc:spChg>
        <pc:spChg chg="ord">
          <ac:chgData name="Sergio Martinez Reyes" userId="1cf725c5-dbc4-41d2-94dd-6b131e4ef279" providerId="ADAL" clId="{E24827E3-31E4-4AF2-BFC7-A79109B8636D}" dt="2026-03-05T23:56:52.112" v="1095"/>
          <ac:spMkLst>
            <pc:docMk/>
            <pc:sldMk cId="0" sldId="311"/>
            <ac:spMk id="2009" creationId="{00000000-0000-0000-0000-000000000000}"/>
          </ac:spMkLst>
        </pc:spChg>
        <pc:spChg chg="ord">
          <ac:chgData name="Sergio Martinez Reyes" userId="1cf725c5-dbc4-41d2-94dd-6b131e4ef279" providerId="ADAL" clId="{E24827E3-31E4-4AF2-BFC7-A79109B8636D}" dt="2026-03-05T23:56:42.617" v="1092"/>
          <ac:spMkLst>
            <pc:docMk/>
            <pc:sldMk cId="0" sldId="311"/>
            <ac:spMk id="2013" creationId="{00000000-0000-0000-0000-000000000000}"/>
          </ac:spMkLst>
        </pc:spChg>
        <pc:spChg chg="ord">
          <ac:chgData name="Sergio Martinez Reyes" userId="1cf725c5-dbc4-41d2-94dd-6b131e4ef279" providerId="ADAL" clId="{E24827E3-31E4-4AF2-BFC7-A79109B8636D}" dt="2026-03-05T23:56:47.847" v="1094"/>
          <ac:spMkLst>
            <pc:docMk/>
            <pc:sldMk cId="0" sldId="311"/>
            <ac:spMk id="2014" creationId="{00000000-0000-0000-0000-000000000000}"/>
          </ac:spMkLst>
        </pc:spChg>
        <pc:spChg chg="ord">
          <ac:chgData name="Sergio Martinez Reyes" userId="1cf725c5-dbc4-41d2-94dd-6b131e4ef279" providerId="ADAL" clId="{E24827E3-31E4-4AF2-BFC7-A79109B8636D}" dt="2026-03-05T23:57:02.397" v="1096"/>
          <ac:spMkLst>
            <pc:docMk/>
            <pc:sldMk cId="0" sldId="311"/>
            <ac:spMk id="2015" creationId="{00000000-0000-0000-0000-000000000000}"/>
          </ac:spMkLst>
        </pc:spChg>
        <pc:cxnChg chg="mod">
          <ac:chgData name="Sergio Martinez Reyes" userId="1cf725c5-dbc4-41d2-94dd-6b131e4ef279" providerId="ADAL" clId="{E24827E3-31E4-4AF2-BFC7-A79109B8636D}" dt="2026-03-05T21:55:00.585" v="538" actId="962"/>
          <ac:cxnSpMkLst>
            <pc:docMk/>
            <pc:sldMk cId="0" sldId="311"/>
            <ac:cxnSpMk id="2008" creationId="{00000000-0000-0000-0000-000000000000}"/>
          </ac:cxnSpMkLst>
        </pc:cxnChg>
        <pc:cxnChg chg="mod">
          <ac:chgData name="Sergio Martinez Reyes" userId="1cf725c5-dbc4-41d2-94dd-6b131e4ef279" providerId="ADAL" clId="{E24827E3-31E4-4AF2-BFC7-A79109B8636D}" dt="2026-03-05T21:55:00.973" v="539" actId="962"/>
          <ac:cxnSpMkLst>
            <pc:docMk/>
            <pc:sldMk cId="0" sldId="311"/>
            <ac:cxnSpMk id="2011" creationId="{00000000-0000-0000-0000-000000000000}"/>
          </ac:cxnSpMkLst>
        </pc:cxnChg>
        <pc:cxnChg chg="mod">
          <ac:chgData name="Sergio Martinez Reyes" userId="1cf725c5-dbc4-41d2-94dd-6b131e4ef279" providerId="ADAL" clId="{E24827E3-31E4-4AF2-BFC7-A79109B8636D}" dt="2026-03-05T22:31:11.478" v="929" actId="962"/>
          <ac:cxnSpMkLst>
            <pc:docMk/>
            <pc:sldMk cId="0" sldId="311"/>
            <ac:cxnSpMk id="2017" creationId="{00000000-0000-0000-0000-000000000000}"/>
          </ac:cxnSpMkLst>
        </pc:cxnChg>
        <pc:cxnChg chg="mod">
          <ac:chgData name="Sergio Martinez Reyes" userId="1cf725c5-dbc4-41d2-94dd-6b131e4ef279" providerId="ADAL" clId="{E24827E3-31E4-4AF2-BFC7-A79109B8636D}" dt="2026-03-05T22:31:12.262" v="930" actId="962"/>
          <ac:cxnSpMkLst>
            <pc:docMk/>
            <pc:sldMk cId="0" sldId="311"/>
            <ac:cxnSpMk id="2018" creationId="{00000000-0000-0000-0000-000000000000}"/>
          </ac:cxnSpMkLst>
        </pc:cxnChg>
        <pc:cxnChg chg="mod">
          <ac:chgData name="Sergio Martinez Reyes" userId="1cf725c5-dbc4-41d2-94dd-6b131e4ef279" providerId="ADAL" clId="{E24827E3-31E4-4AF2-BFC7-A79109B8636D}" dt="2026-03-05T22:31:13.029" v="931" actId="962"/>
          <ac:cxnSpMkLst>
            <pc:docMk/>
            <pc:sldMk cId="0" sldId="311"/>
            <ac:cxnSpMk id="2019" creationId="{00000000-0000-0000-0000-000000000000}"/>
          </ac:cxnSpMkLst>
        </pc:cxnChg>
        <pc:cxnChg chg="mod">
          <ac:chgData name="Sergio Martinez Reyes" userId="1cf725c5-dbc4-41d2-94dd-6b131e4ef279" providerId="ADAL" clId="{E24827E3-31E4-4AF2-BFC7-A79109B8636D}" dt="2026-03-05T22:31:13.698" v="932" actId="962"/>
          <ac:cxnSpMkLst>
            <pc:docMk/>
            <pc:sldMk cId="0" sldId="311"/>
            <ac:cxnSpMk id="2020" creationId="{00000000-0000-0000-0000-000000000000}"/>
          </ac:cxnSpMkLst>
        </pc:cxnChg>
      </pc:sldChg>
      <pc:sldChg chg="delSp modSp mod">
        <pc:chgData name="Sergio Martinez Reyes" userId="1cf725c5-dbc4-41d2-94dd-6b131e4ef279" providerId="ADAL" clId="{E24827E3-31E4-4AF2-BFC7-A79109B8636D}" dt="2026-03-05T21:59:41.856" v="585" actId="478"/>
        <pc:sldMkLst>
          <pc:docMk/>
          <pc:sldMk cId="0" sldId="313"/>
        </pc:sldMkLst>
        <pc:spChg chg="mod">
          <ac:chgData name="Sergio Martinez Reyes" userId="1cf725c5-dbc4-41d2-94dd-6b131e4ef279" providerId="ADAL" clId="{E24827E3-31E4-4AF2-BFC7-A79109B8636D}" dt="2026-03-05T21:56:09.586" v="540" actId="962"/>
          <ac:spMkLst>
            <pc:docMk/>
            <pc:sldMk cId="0" sldId="313"/>
            <ac:spMk id="2036" creationId="{00000000-0000-0000-0000-000000000000}"/>
          </ac:spMkLst>
        </pc:spChg>
        <pc:spChg chg="mod">
          <ac:chgData name="Sergio Martinez Reyes" userId="1cf725c5-dbc4-41d2-94dd-6b131e4ef279" providerId="ADAL" clId="{E24827E3-31E4-4AF2-BFC7-A79109B8636D}" dt="2026-03-05T21:56:10.168" v="541" actId="962"/>
          <ac:spMkLst>
            <pc:docMk/>
            <pc:sldMk cId="0" sldId="313"/>
            <ac:spMk id="2037" creationId="{00000000-0000-0000-0000-000000000000}"/>
          </ac:spMkLst>
        </pc:spChg>
        <pc:spChg chg="mod">
          <ac:chgData name="Sergio Martinez Reyes" userId="1cf725c5-dbc4-41d2-94dd-6b131e4ef279" providerId="ADAL" clId="{E24827E3-31E4-4AF2-BFC7-A79109B8636D}" dt="2026-03-05T21:56:12.140" v="542" actId="962"/>
          <ac:spMkLst>
            <pc:docMk/>
            <pc:sldMk cId="0" sldId="313"/>
            <ac:spMk id="2038" creationId="{00000000-0000-0000-0000-000000000000}"/>
          </ac:spMkLst>
        </pc:spChg>
        <pc:spChg chg="mod">
          <ac:chgData name="Sergio Martinez Reyes" userId="1cf725c5-dbc4-41d2-94dd-6b131e4ef279" providerId="ADAL" clId="{E24827E3-31E4-4AF2-BFC7-A79109B8636D}" dt="2026-03-05T21:56:13.725" v="543" actId="962"/>
          <ac:spMkLst>
            <pc:docMk/>
            <pc:sldMk cId="0" sldId="313"/>
            <ac:spMk id="2039" creationId="{00000000-0000-0000-0000-000000000000}"/>
          </ac:spMkLst>
        </pc:spChg>
        <pc:spChg chg="mod">
          <ac:chgData name="Sergio Martinez Reyes" userId="1cf725c5-dbc4-41d2-94dd-6b131e4ef279" providerId="ADAL" clId="{E24827E3-31E4-4AF2-BFC7-A79109B8636D}" dt="2026-03-05T21:56:15.175" v="544" actId="962"/>
          <ac:spMkLst>
            <pc:docMk/>
            <pc:sldMk cId="0" sldId="313"/>
            <ac:spMk id="2040" creationId="{00000000-0000-0000-0000-000000000000}"/>
          </ac:spMkLst>
        </pc:spChg>
        <pc:spChg chg="mod">
          <ac:chgData name="Sergio Martinez Reyes" userId="1cf725c5-dbc4-41d2-94dd-6b131e4ef279" providerId="ADAL" clId="{E24827E3-31E4-4AF2-BFC7-A79109B8636D}" dt="2026-03-05T21:57:45.684" v="545" actId="962"/>
          <ac:spMkLst>
            <pc:docMk/>
            <pc:sldMk cId="0" sldId="313"/>
            <ac:spMk id="2041" creationId="{00000000-0000-0000-0000-000000000000}"/>
          </ac:spMkLst>
        </pc:spChg>
        <pc:spChg chg="mod">
          <ac:chgData name="Sergio Martinez Reyes" userId="1cf725c5-dbc4-41d2-94dd-6b131e4ef279" providerId="ADAL" clId="{E24827E3-31E4-4AF2-BFC7-A79109B8636D}" dt="2026-03-05T21:57:47.134" v="546" actId="962"/>
          <ac:spMkLst>
            <pc:docMk/>
            <pc:sldMk cId="0" sldId="313"/>
            <ac:spMk id="2042" creationId="{00000000-0000-0000-0000-000000000000}"/>
          </ac:spMkLst>
        </pc:spChg>
        <pc:spChg chg="mod">
          <ac:chgData name="Sergio Martinez Reyes" userId="1cf725c5-dbc4-41d2-94dd-6b131e4ef279" providerId="ADAL" clId="{E24827E3-31E4-4AF2-BFC7-A79109B8636D}" dt="2026-03-05T21:57:48.695" v="547" actId="962"/>
          <ac:spMkLst>
            <pc:docMk/>
            <pc:sldMk cId="0" sldId="313"/>
            <ac:spMk id="2043" creationId="{00000000-0000-0000-0000-000000000000}"/>
          </ac:spMkLst>
        </pc:spChg>
        <pc:spChg chg="mod">
          <ac:chgData name="Sergio Martinez Reyes" userId="1cf725c5-dbc4-41d2-94dd-6b131e4ef279" providerId="ADAL" clId="{E24827E3-31E4-4AF2-BFC7-A79109B8636D}" dt="2026-03-05T21:57:51.665" v="548" actId="962"/>
          <ac:spMkLst>
            <pc:docMk/>
            <pc:sldMk cId="0" sldId="313"/>
            <ac:spMk id="2044" creationId="{00000000-0000-0000-0000-000000000000}"/>
          </ac:spMkLst>
        </pc:spChg>
        <pc:spChg chg="mod">
          <ac:chgData name="Sergio Martinez Reyes" userId="1cf725c5-dbc4-41d2-94dd-6b131e4ef279" providerId="ADAL" clId="{E24827E3-31E4-4AF2-BFC7-A79109B8636D}" dt="2026-03-05T21:57:52.604" v="549" actId="962"/>
          <ac:spMkLst>
            <pc:docMk/>
            <pc:sldMk cId="0" sldId="313"/>
            <ac:spMk id="2045" creationId="{00000000-0000-0000-0000-000000000000}"/>
          </ac:spMkLst>
        </pc:spChg>
        <pc:spChg chg="mod">
          <ac:chgData name="Sergio Martinez Reyes" userId="1cf725c5-dbc4-41d2-94dd-6b131e4ef279" providerId="ADAL" clId="{E24827E3-31E4-4AF2-BFC7-A79109B8636D}" dt="2026-03-05T21:57:53.715" v="550" actId="962"/>
          <ac:spMkLst>
            <pc:docMk/>
            <pc:sldMk cId="0" sldId="313"/>
            <ac:spMk id="2046" creationId="{00000000-0000-0000-0000-000000000000}"/>
          </ac:spMkLst>
        </pc:spChg>
        <pc:spChg chg="mod">
          <ac:chgData name="Sergio Martinez Reyes" userId="1cf725c5-dbc4-41d2-94dd-6b131e4ef279" providerId="ADAL" clId="{E24827E3-31E4-4AF2-BFC7-A79109B8636D}" dt="2026-03-05T21:57:55.164" v="551" actId="962"/>
          <ac:spMkLst>
            <pc:docMk/>
            <pc:sldMk cId="0" sldId="313"/>
            <ac:spMk id="2047" creationId="{00000000-0000-0000-0000-000000000000}"/>
          </ac:spMkLst>
        </pc:spChg>
        <pc:spChg chg="mod">
          <ac:chgData name="Sergio Martinez Reyes" userId="1cf725c5-dbc4-41d2-94dd-6b131e4ef279" providerId="ADAL" clId="{E24827E3-31E4-4AF2-BFC7-A79109B8636D}" dt="2026-03-05T21:57:56.420" v="552" actId="962"/>
          <ac:spMkLst>
            <pc:docMk/>
            <pc:sldMk cId="0" sldId="313"/>
            <ac:spMk id="2048" creationId="{00000000-0000-0000-0000-000000000000}"/>
          </ac:spMkLst>
        </pc:spChg>
        <pc:spChg chg="mod">
          <ac:chgData name="Sergio Martinez Reyes" userId="1cf725c5-dbc4-41d2-94dd-6b131e4ef279" providerId="ADAL" clId="{E24827E3-31E4-4AF2-BFC7-A79109B8636D}" dt="2026-03-05T21:57:57.154" v="553" actId="962"/>
          <ac:spMkLst>
            <pc:docMk/>
            <pc:sldMk cId="0" sldId="313"/>
            <ac:spMk id="2049" creationId="{00000000-0000-0000-0000-000000000000}"/>
          </ac:spMkLst>
        </pc:spChg>
        <pc:spChg chg="mod">
          <ac:chgData name="Sergio Martinez Reyes" userId="1cf725c5-dbc4-41d2-94dd-6b131e4ef279" providerId="ADAL" clId="{E24827E3-31E4-4AF2-BFC7-A79109B8636D}" dt="2026-03-05T21:57:58.274" v="554" actId="962"/>
          <ac:spMkLst>
            <pc:docMk/>
            <pc:sldMk cId="0" sldId="313"/>
            <ac:spMk id="2050" creationId="{00000000-0000-0000-0000-000000000000}"/>
          </ac:spMkLst>
        </pc:spChg>
        <pc:spChg chg="mod">
          <ac:chgData name="Sergio Martinez Reyes" userId="1cf725c5-dbc4-41d2-94dd-6b131e4ef279" providerId="ADAL" clId="{E24827E3-31E4-4AF2-BFC7-A79109B8636D}" dt="2026-03-05T21:57:59.428" v="555" actId="962"/>
          <ac:spMkLst>
            <pc:docMk/>
            <pc:sldMk cId="0" sldId="313"/>
            <ac:spMk id="2051" creationId="{00000000-0000-0000-0000-000000000000}"/>
          </ac:spMkLst>
        </pc:spChg>
        <pc:spChg chg="mod">
          <ac:chgData name="Sergio Martinez Reyes" userId="1cf725c5-dbc4-41d2-94dd-6b131e4ef279" providerId="ADAL" clId="{E24827E3-31E4-4AF2-BFC7-A79109B8636D}" dt="2026-03-05T21:58:02.365" v="556" actId="962"/>
          <ac:spMkLst>
            <pc:docMk/>
            <pc:sldMk cId="0" sldId="313"/>
            <ac:spMk id="2052" creationId="{00000000-0000-0000-0000-000000000000}"/>
          </ac:spMkLst>
        </pc:spChg>
        <pc:spChg chg="mod">
          <ac:chgData name="Sergio Martinez Reyes" userId="1cf725c5-dbc4-41d2-94dd-6b131e4ef279" providerId="ADAL" clId="{E24827E3-31E4-4AF2-BFC7-A79109B8636D}" dt="2026-03-05T21:58:04.017" v="557" actId="962"/>
          <ac:spMkLst>
            <pc:docMk/>
            <pc:sldMk cId="0" sldId="313"/>
            <ac:spMk id="2053" creationId="{00000000-0000-0000-0000-000000000000}"/>
          </ac:spMkLst>
        </pc:spChg>
        <pc:spChg chg="mod">
          <ac:chgData name="Sergio Martinez Reyes" userId="1cf725c5-dbc4-41d2-94dd-6b131e4ef279" providerId="ADAL" clId="{E24827E3-31E4-4AF2-BFC7-A79109B8636D}" dt="2026-03-05T21:58:07.004" v="558" actId="962"/>
          <ac:spMkLst>
            <pc:docMk/>
            <pc:sldMk cId="0" sldId="313"/>
            <ac:spMk id="2054" creationId="{00000000-0000-0000-0000-000000000000}"/>
          </ac:spMkLst>
        </pc:spChg>
        <pc:spChg chg="mod">
          <ac:chgData name="Sergio Martinez Reyes" userId="1cf725c5-dbc4-41d2-94dd-6b131e4ef279" providerId="ADAL" clId="{E24827E3-31E4-4AF2-BFC7-A79109B8636D}" dt="2026-03-05T21:58:08.374" v="559" actId="962"/>
          <ac:spMkLst>
            <pc:docMk/>
            <pc:sldMk cId="0" sldId="313"/>
            <ac:spMk id="2055" creationId="{00000000-0000-0000-0000-000000000000}"/>
          </ac:spMkLst>
        </pc:spChg>
        <pc:spChg chg="mod">
          <ac:chgData name="Sergio Martinez Reyes" userId="1cf725c5-dbc4-41d2-94dd-6b131e4ef279" providerId="ADAL" clId="{E24827E3-31E4-4AF2-BFC7-A79109B8636D}" dt="2026-03-05T21:58:09.652" v="560" actId="962"/>
          <ac:spMkLst>
            <pc:docMk/>
            <pc:sldMk cId="0" sldId="313"/>
            <ac:spMk id="2056" creationId="{00000000-0000-0000-0000-000000000000}"/>
          </ac:spMkLst>
        </pc:spChg>
        <pc:spChg chg="mod">
          <ac:chgData name="Sergio Martinez Reyes" userId="1cf725c5-dbc4-41d2-94dd-6b131e4ef279" providerId="ADAL" clId="{E24827E3-31E4-4AF2-BFC7-A79109B8636D}" dt="2026-03-05T21:58:10.674" v="561" actId="962"/>
          <ac:spMkLst>
            <pc:docMk/>
            <pc:sldMk cId="0" sldId="313"/>
            <ac:spMk id="2057" creationId="{00000000-0000-0000-0000-000000000000}"/>
          </ac:spMkLst>
        </pc:spChg>
        <pc:spChg chg="mod">
          <ac:chgData name="Sergio Martinez Reyes" userId="1cf725c5-dbc4-41d2-94dd-6b131e4ef279" providerId="ADAL" clId="{E24827E3-31E4-4AF2-BFC7-A79109B8636D}" dt="2026-03-05T21:58:14.084" v="562" actId="962"/>
          <ac:spMkLst>
            <pc:docMk/>
            <pc:sldMk cId="0" sldId="313"/>
            <ac:spMk id="2058" creationId="{00000000-0000-0000-0000-000000000000}"/>
          </ac:spMkLst>
        </pc:spChg>
        <pc:spChg chg="mod">
          <ac:chgData name="Sergio Martinez Reyes" userId="1cf725c5-dbc4-41d2-94dd-6b131e4ef279" providerId="ADAL" clId="{E24827E3-31E4-4AF2-BFC7-A79109B8636D}" dt="2026-03-05T21:58:15.869" v="563" actId="962"/>
          <ac:spMkLst>
            <pc:docMk/>
            <pc:sldMk cId="0" sldId="313"/>
            <ac:spMk id="2059" creationId="{00000000-0000-0000-0000-000000000000}"/>
          </ac:spMkLst>
        </pc:spChg>
        <pc:spChg chg="mod">
          <ac:chgData name="Sergio Martinez Reyes" userId="1cf725c5-dbc4-41d2-94dd-6b131e4ef279" providerId="ADAL" clId="{E24827E3-31E4-4AF2-BFC7-A79109B8636D}" dt="2026-03-05T21:58:16.718" v="564" actId="962"/>
          <ac:spMkLst>
            <pc:docMk/>
            <pc:sldMk cId="0" sldId="313"/>
            <ac:spMk id="2060" creationId="{00000000-0000-0000-0000-000000000000}"/>
          </ac:spMkLst>
        </pc:spChg>
        <pc:spChg chg="mod">
          <ac:chgData name="Sergio Martinez Reyes" userId="1cf725c5-dbc4-41d2-94dd-6b131e4ef279" providerId="ADAL" clId="{E24827E3-31E4-4AF2-BFC7-A79109B8636D}" dt="2026-03-05T21:58:17.888" v="565" actId="962"/>
          <ac:spMkLst>
            <pc:docMk/>
            <pc:sldMk cId="0" sldId="313"/>
            <ac:spMk id="2061" creationId="{00000000-0000-0000-0000-000000000000}"/>
          </ac:spMkLst>
        </pc:spChg>
        <pc:spChg chg="mod">
          <ac:chgData name="Sergio Martinez Reyes" userId="1cf725c5-dbc4-41d2-94dd-6b131e4ef279" providerId="ADAL" clId="{E24827E3-31E4-4AF2-BFC7-A79109B8636D}" dt="2026-03-05T21:59:28.584" v="583" actId="962"/>
          <ac:spMkLst>
            <pc:docMk/>
            <pc:sldMk cId="0" sldId="313"/>
            <ac:spMk id="2062" creationId="{00000000-0000-0000-0000-000000000000}"/>
          </ac:spMkLst>
        </pc:spChg>
        <pc:spChg chg="mod">
          <ac:chgData name="Sergio Martinez Reyes" userId="1cf725c5-dbc4-41d2-94dd-6b131e4ef279" providerId="ADAL" clId="{E24827E3-31E4-4AF2-BFC7-A79109B8636D}" dt="2026-03-05T21:59:09.734" v="581" actId="1076"/>
          <ac:spMkLst>
            <pc:docMk/>
            <pc:sldMk cId="0" sldId="313"/>
            <ac:spMk id="2063" creationId="{00000000-0000-0000-0000-000000000000}"/>
          </ac:spMkLst>
        </pc:spChg>
        <pc:spChg chg="mod">
          <ac:chgData name="Sergio Martinez Reyes" userId="1cf725c5-dbc4-41d2-94dd-6b131e4ef279" providerId="ADAL" clId="{E24827E3-31E4-4AF2-BFC7-A79109B8636D}" dt="2026-03-05T21:59:09.734" v="581" actId="1076"/>
          <ac:spMkLst>
            <pc:docMk/>
            <pc:sldMk cId="0" sldId="313"/>
            <ac:spMk id="2064" creationId="{00000000-0000-0000-0000-000000000000}"/>
          </ac:spMkLst>
        </pc:spChg>
        <pc:spChg chg="mod">
          <ac:chgData name="Sergio Martinez Reyes" userId="1cf725c5-dbc4-41d2-94dd-6b131e4ef279" providerId="ADAL" clId="{E24827E3-31E4-4AF2-BFC7-A79109B8636D}" dt="2026-03-05T21:59:09.734" v="581" actId="1076"/>
          <ac:spMkLst>
            <pc:docMk/>
            <pc:sldMk cId="0" sldId="313"/>
            <ac:spMk id="2065" creationId="{00000000-0000-0000-0000-000000000000}"/>
          </ac:spMkLst>
        </pc:spChg>
        <pc:spChg chg="mod">
          <ac:chgData name="Sergio Martinez Reyes" userId="1cf725c5-dbc4-41d2-94dd-6b131e4ef279" providerId="ADAL" clId="{E24827E3-31E4-4AF2-BFC7-A79109B8636D}" dt="2026-03-05T21:59:09.734" v="581" actId="1076"/>
          <ac:spMkLst>
            <pc:docMk/>
            <pc:sldMk cId="0" sldId="313"/>
            <ac:spMk id="2066" creationId="{00000000-0000-0000-0000-000000000000}"/>
          </ac:spMkLst>
        </pc:spChg>
        <pc:spChg chg="mod">
          <ac:chgData name="Sergio Martinez Reyes" userId="1cf725c5-dbc4-41d2-94dd-6b131e4ef279" providerId="ADAL" clId="{E24827E3-31E4-4AF2-BFC7-A79109B8636D}" dt="2026-03-05T21:59:09.734" v="581" actId="1076"/>
          <ac:spMkLst>
            <pc:docMk/>
            <pc:sldMk cId="0" sldId="313"/>
            <ac:spMk id="2067" creationId="{00000000-0000-0000-0000-000000000000}"/>
          </ac:spMkLst>
        </pc:spChg>
        <pc:spChg chg="mod">
          <ac:chgData name="Sergio Martinez Reyes" userId="1cf725c5-dbc4-41d2-94dd-6b131e4ef279" providerId="ADAL" clId="{E24827E3-31E4-4AF2-BFC7-A79109B8636D}" dt="2026-03-05T21:59:09.734" v="581" actId="1076"/>
          <ac:spMkLst>
            <pc:docMk/>
            <pc:sldMk cId="0" sldId="313"/>
            <ac:spMk id="2068" creationId="{00000000-0000-0000-0000-000000000000}"/>
          </ac:spMkLst>
        </pc:spChg>
        <pc:spChg chg="mod">
          <ac:chgData name="Sergio Martinez Reyes" userId="1cf725c5-dbc4-41d2-94dd-6b131e4ef279" providerId="ADAL" clId="{E24827E3-31E4-4AF2-BFC7-A79109B8636D}" dt="2026-03-05T21:59:09.734" v="581" actId="1076"/>
          <ac:spMkLst>
            <pc:docMk/>
            <pc:sldMk cId="0" sldId="313"/>
            <ac:spMk id="2069" creationId="{00000000-0000-0000-0000-000000000000}"/>
          </ac:spMkLst>
        </pc:spChg>
        <pc:spChg chg="mod">
          <ac:chgData name="Sergio Martinez Reyes" userId="1cf725c5-dbc4-41d2-94dd-6b131e4ef279" providerId="ADAL" clId="{E24827E3-31E4-4AF2-BFC7-A79109B8636D}" dt="2026-03-05T21:59:09.734" v="581" actId="1076"/>
          <ac:spMkLst>
            <pc:docMk/>
            <pc:sldMk cId="0" sldId="313"/>
            <ac:spMk id="2070" creationId="{00000000-0000-0000-0000-000000000000}"/>
          </ac:spMkLst>
        </pc:spChg>
        <pc:spChg chg="mod">
          <ac:chgData name="Sergio Martinez Reyes" userId="1cf725c5-dbc4-41d2-94dd-6b131e4ef279" providerId="ADAL" clId="{E24827E3-31E4-4AF2-BFC7-A79109B8636D}" dt="2026-03-05T21:59:09.734" v="581" actId="1076"/>
          <ac:spMkLst>
            <pc:docMk/>
            <pc:sldMk cId="0" sldId="313"/>
            <ac:spMk id="2071" creationId="{00000000-0000-0000-0000-000000000000}"/>
          </ac:spMkLst>
        </pc:spChg>
        <pc:spChg chg="del mod">
          <ac:chgData name="Sergio Martinez Reyes" userId="1cf725c5-dbc4-41d2-94dd-6b131e4ef279" providerId="ADAL" clId="{E24827E3-31E4-4AF2-BFC7-A79109B8636D}" dt="2026-03-05T21:59:41.856" v="585" actId="478"/>
          <ac:spMkLst>
            <pc:docMk/>
            <pc:sldMk cId="0" sldId="313"/>
            <ac:spMk id="2073" creationId="{00000000-0000-0000-0000-000000000000}"/>
          </ac:spMkLst>
        </pc:spChg>
      </pc:sldChg>
      <pc:sldChg chg="modSp mod">
        <pc:chgData name="Sergio Martinez Reyes" userId="1cf725c5-dbc4-41d2-94dd-6b131e4ef279" providerId="ADAL" clId="{E24827E3-31E4-4AF2-BFC7-A79109B8636D}" dt="2026-03-05T21:59:58.124" v="586"/>
        <pc:sldMkLst>
          <pc:docMk/>
          <pc:sldMk cId="0" sldId="314"/>
        </pc:sldMkLst>
        <pc:spChg chg="ord">
          <ac:chgData name="Sergio Martinez Reyes" userId="1cf725c5-dbc4-41d2-94dd-6b131e4ef279" providerId="ADAL" clId="{E24827E3-31E4-4AF2-BFC7-A79109B8636D}" dt="2026-03-05T21:59:58.124" v="586"/>
          <ac:spMkLst>
            <pc:docMk/>
            <pc:sldMk cId="0" sldId="314"/>
            <ac:spMk id="2079" creationId="{00000000-0000-0000-0000-000000000000}"/>
          </ac:spMkLst>
        </pc:spChg>
      </pc:sldChg>
      <pc:sldChg chg="modSp mod">
        <pc:chgData name="Sergio Martinez Reyes" userId="1cf725c5-dbc4-41d2-94dd-6b131e4ef279" providerId="ADAL" clId="{E24827E3-31E4-4AF2-BFC7-A79109B8636D}" dt="2026-03-05T22:00:08.704" v="587"/>
        <pc:sldMkLst>
          <pc:docMk/>
          <pc:sldMk cId="0" sldId="315"/>
        </pc:sldMkLst>
        <pc:spChg chg="ord">
          <ac:chgData name="Sergio Martinez Reyes" userId="1cf725c5-dbc4-41d2-94dd-6b131e4ef279" providerId="ADAL" clId="{E24827E3-31E4-4AF2-BFC7-A79109B8636D}" dt="2026-03-05T22:00:08.704" v="587"/>
          <ac:spMkLst>
            <pc:docMk/>
            <pc:sldMk cId="0" sldId="315"/>
            <ac:spMk id="2086" creationId="{00000000-0000-0000-0000-000000000000}"/>
          </ac:spMkLst>
        </pc:spChg>
      </pc:sldChg>
      <pc:sldChg chg="modSp mod">
        <pc:chgData name="Sergio Martinez Reyes" userId="1cf725c5-dbc4-41d2-94dd-6b131e4ef279" providerId="ADAL" clId="{E24827E3-31E4-4AF2-BFC7-A79109B8636D}" dt="2026-03-05T22:00:24.600" v="588"/>
        <pc:sldMkLst>
          <pc:docMk/>
          <pc:sldMk cId="0" sldId="316"/>
        </pc:sldMkLst>
        <pc:spChg chg="ord">
          <ac:chgData name="Sergio Martinez Reyes" userId="1cf725c5-dbc4-41d2-94dd-6b131e4ef279" providerId="ADAL" clId="{E24827E3-31E4-4AF2-BFC7-A79109B8636D}" dt="2026-03-05T22:00:24.600" v="588"/>
          <ac:spMkLst>
            <pc:docMk/>
            <pc:sldMk cId="0" sldId="316"/>
            <ac:spMk id="2094" creationId="{00000000-0000-0000-0000-000000000000}"/>
          </ac:spMkLst>
        </pc:spChg>
      </pc:sldChg>
      <pc:sldChg chg="modSp mod">
        <pc:chgData name="Sergio Martinez Reyes" userId="1cf725c5-dbc4-41d2-94dd-6b131e4ef279" providerId="ADAL" clId="{E24827E3-31E4-4AF2-BFC7-A79109B8636D}" dt="2026-03-05T22:00:31.220" v="589"/>
        <pc:sldMkLst>
          <pc:docMk/>
          <pc:sldMk cId="0" sldId="317"/>
        </pc:sldMkLst>
        <pc:spChg chg="ord">
          <ac:chgData name="Sergio Martinez Reyes" userId="1cf725c5-dbc4-41d2-94dd-6b131e4ef279" providerId="ADAL" clId="{E24827E3-31E4-4AF2-BFC7-A79109B8636D}" dt="2026-03-05T22:00:31.220" v="589"/>
          <ac:spMkLst>
            <pc:docMk/>
            <pc:sldMk cId="0" sldId="317"/>
            <ac:spMk id="2101" creationId="{00000000-0000-0000-0000-000000000000}"/>
          </ac:spMkLst>
        </pc:spChg>
      </pc:sldChg>
      <pc:sldChg chg="modSp mod">
        <pc:chgData name="Sergio Martinez Reyes" userId="1cf725c5-dbc4-41d2-94dd-6b131e4ef279" providerId="ADAL" clId="{E24827E3-31E4-4AF2-BFC7-A79109B8636D}" dt="2026-03-05T22:00:40.254" v="590"/>
        <pc:sldMkLst>
          <pc:docMk/>
          <pc:sldMk cId="0" sldId="318"/>
        </pc:sldMkLst>
        <pc:spChg chg="ord">
          <ac:chgData name="Sergio Martinez Reyes" userId="1cf725c5-dbc4-41d2-94dd-6b131e4ef279" providerId="ADAL" clId="{E24827E3-31E4-4AF2-BFC7-A79109B8636D}" dt="2026-03-05T22:00:40.254" v="590"/>
          <ac:spMkLst>
            <pc:docMk/>
            <pc:sldMk cId="0" sldId="318"/>
            <ac:spMk id="2108" creationId="{00000000-0000-0000-0000-000000000000}"/>
          </ac:spMkLst>
        </pc:spChg>
      </pc:sldChg>
      <pc:sldChg chg="modSp mod">
        <pc:chgData name="Sergio Martinez Reyes" userId="1cf725c5-dbc4-41d2-94dd-6b131e4ef279" providerId="ADAL" clId="{E24827E3-31E4-4AF2-BFC7-A79109B8636D}" dt="2026-03-05T22:00:51.814" v="591"/>
        <pc:sldMkLst>
          <pc:docMk/>
          <pc:sldMk cId="0" sldId="319"/>
        </pc:sldMkLst>
        <pc:spChg chg="ord">
          <ac:chgData name="Sergio Martinez Reyes" userId="1cf725c5-dbc4-41d2-94dd-6b131e4ef279" providerId="ADAL" clId="{E24827E3-31E4-4AF2-BFC7-A79109B8636D}" dt="2026-03-05T22:00:51.814" v="591"/>
          <ac:spMkLst>
            <pc:docMk/>
            <pc:sldMk cId="0" sldId="319"/>
            <ac:spMk id="2115" creationId="{00000000-0000-0000-0000-000000000000}"/>
          </ac:spMkLst>
        </pc:spChg>
      </pc:sldChg>
      <pc:sldChg chg="modSp mod modNotes">
        <pc:chgData name="Sergio Martinez Reyes" userId="1cf725c5-dbc4-41d2-94dd-6b131e4ef279" providerId="ADAL" clId="{E24827E3-31E4-4AF2-BFC7-A79109B8636D}" dt="2026-03-06T15:59:24.607" v="1142" actId="27636"/>
        <pc:sldMkLst>
          <pc:docMk/>
          <pc:sldMk cId="0" sldId="320"/>
        </pc:sldMkLst>
        <pc:spChg chg="mod">
          <ac:chgData name="Sergio Martinez Reyes" userId="1cf725c5-dbc4-41d2-94dd-6b131e4ef279" providerId="ADAL" clId="{E24827E3-31E4-4AF2-BFC7-A79109B8636D}" dt="2026-03-06T15:59:18.214" v="1125"/>
          <ac:spMkLst>
            <pc:docMk/>
            <pc:sldMk cId="0" sldId="320"/>
            <ac:spMk id="2122" creationId="{00000000-0000-0000-0000-000000000000}"/>
          </ac:spMkLst>
        </pc:spChg>
        <pc:spChg chg="mod">
          <ac:chgData name="Sergio Martinez Reyes" userId="1cf725c5-dbc4-41d2-94dd-6b131e4ef279" providerId="ADAL" clId="{E24827E3-31E4-4AF2-BFC7-A79109B8636D}" dt="2026-03-06T15:59:24.607" v="1142" actId="27636"/>
          <ac:spMkLst>
            <pc:docMk/>
            <pc:sldMk cId="0" sldId="320"/>
            <ac:spMk id="2123" creationId="{00000000-0000-0000-0000-000000000000}"/>
          </ac:spMkLst>
        </pc:spChg>
        <pc:spChg chg="mod">
          <ac:chgData name="Sergio Martinez Reyes" userId="1cf725c5-dbc4-41d2-94dd-6b131e4ef279" providerId="ADAL" clId="{E24827E3-31E4-4AF2-BFC7-A79109B8636D}" dt="2026-03-06T15:59:18.214" v="1125"/>
          <ac:spMkLst>
            <pc:docMk/>
            <pc:sldMk cId="0" sldId="320"/>
            <ac:spMk id="2124" creationId="{00000000-0000-0000-0000-000000000000}"/>
          </ac:spMkLst>
        </pc:spChg>
      </pc:sldChg>
      <pc:sldChg chg="modSp mod">
        <pc:chgData name="Sergio Martinez Reyes" userId="1cf725c5-dbc4-41d2-94dd-6b131e4ef279" providerId="ADAL" clId="{E24827E3-31E4-4AF2-BFC7-A79109B8636D}" dt="2026-03-06T15:59:18.214" v="1125"/>
        <pc:sldMkLst>
          <pc:docMk/>
          <pc:sldMk cId="0" sldId="321"/>
        </pc:sldMkLst>
        <pc:spChg chg="mod">
          <ac:chgData name="Sergio Martinez Reyes" userId="1cf725c5-dbc4-41d2-94dd-6b131e4ef279" providerId="ADAL" clId="{E24827E3-31E4-4AF2-BFC7-A79109B8636D}" dt="2026-03-05T22:01:11.670" v="592" actId="962"/>
          <ac:spMkLst>
            <pc:docMk/>
            <pc:sldMk cId="0" sldId="321"/>
            <ac:spMk id="2130" creationId="{00000000-0000-0000-0000-000000000000}"/>
          </ac:spMkLst>
        </pc:spChg>
        <pc:spChg chg="mod">
          <ac:chgData name="Sergio Martinez Reyes" userId="1cf725c5-dbc4-41d2-94dd-6b131e4ef279" providerId="ADAL" clId="{E24827E3-31E4-4AF2-BFC7-A79109B8636D}" dt="2026-03-06T15:59:18.214" v="1125"/>
          <ac:spMkLst>
            <pc:docMk/>
            <pc:sldMk cId="0" sldId="321"/>
            <ac:spMk id="2131" creationId="{00000000-0000-0000-0000-000000000000}"/>
          </ac:spMkLst>
        </pc:spChg>
        <pc:spChg chg="mod">
          <ac:chgData name="Sergio Martinez Reyes" userId="1cf725c5-dbc4-41d2-94dd-6b131e4ef279" providerId="ADAL" clId="{E24827E3-31E4-4AF2-BFC7-A79109B8636D}" dt="2026-03-05T22:01:26.724" v="594" actId="962"/>
          <ac:spMkLst>
            <pc:docMk/>
            <pc:sldMk cId="0" sldId="321"/>
            <ac:spMk id="2140" creationId="{00000000-0000-0000-0000-000000000000}"/>
          </ac:spMkLst>
        </pc:spChg>
        <pc:spChg chg="mod">
          <ac:chgData name="Sergio Martinez Reyes" userId="1cf725c5-dbc4-41d2-94dd-6b131e4ef279" providerId="ADAL" clId="{E24827E3-31E4-4AF2-BFC7-A79109B8636D}" dt="2026-03-05T22:01:27.150" v="595" actId="962"/>
          <ac:spMkLst>
            <pc:docMk/>
            <pc:sldMk cId="0" sldId="321"/>
            <ac:spMk id="2141" creationId="{00000000-0000-0000-0000-000000000000}"/>
          </ac:spMkLst>
        </pc:spChg>
        <pc:spChg chg="mod">
          <ac:chgData name="Sergio Martinez Reyes" userId="1cf725c5-dbc4-41d2-94dd-6b131e4ef279" providerId="ADAL" clId="{E24827E3-31E4-4AF2-BFC7-A79109B8636D}" dt="2026-03-05T22:01:30.970" v="597" actId="962"/>
          <ac:spMkLst>
            <pc:docMk/>
            <pc:sldMk cId="0" sldId="321"/>
            <ac:spMk id="2143" creationId="{00000000-0000-0000-0000-000000000000}"/>
          </ac:spMkLst>
        </pc:spChg>
        <pc:spChg chg="mod">
          <ac:chgData name="Sergio Martinez Reyes" userId="1cf725c5-dbc4-41d2-94dd-6b131e4ef279" providerId="ADAL" clId="{E24827E3-31E4-4AF2-BFC7-A79109B8636D}" dt="2026-03-05T22:01:30.606" v="596" actId="962"/>
          <ac:spMkLst>
            <pc:docMk/>
            <pc:sldMk cId="0" sldId="321"/>
            <ac:spMk id="2144" creationId="{00000000-0000-0000-0000-000000000000}"/>
          </ac:spMkLst>
        </pc:spChg>
        <pc:spChg chg="mod">
          <ac:chgData name="Sergio Martinez Reyes" userId="1cf725c5-dbc4-41d2-94dd-6b131e4ef279" providerId="ADAL" clId="{E24827E3-31E4-4AF2-BFC7-A79109B8636D}" dt="2026-03-05T22:01:33.064" v="598" actId="962"/>
          <ac:spMkLst>
            <pc:docMk/>
            <pc:sldMk cId="0" sldId="321"/>
            <ac:spMk id="2146" creationId="{00000000-0000-0000-0000-000000000000}"/>
          </ac:spMkLst>
        </pc:spChg>
        <pc:spChg chg="mod">
          <ac:chgData name="Sergio Martinez Reyes" userId="1cf725c5-dbc4-41d2-94dd-6b131e4ef279" providerId="ADAL" clId="{E24827E3-31E4-4AF2-BFC7-A79109B8636D}" dt="2026-03-05T22:01:33.498" v="599" actId="962"/>
          <ac:spMkLst>
            <pc:docMk/>
            <pc:sldMk cId="0" sldId="321"/>
            <ac:spMk id="2147" creationId="{00000000-0000-0000-0000-000000000000}"/>
          </ac:spMkLst>
        </pc:spChg>
        <pc:spChg chg="mod">
          <ac:chgData name="Sergio Martinez Reyes" userId="1cf725c5-dbc4-41d2-94dd-6b131e4ef279" providerId="ADAL" clId="{E24827E3-31E4-4AF2-BFC7-A79109B8636D}" dt="2026-03-05T22:01:36.845" v="600" actId="962"/>
          <ac:spMkLst>
            <pc:docMk/>
            <pc:sldMk cId="0" sldId="321"/>
            <ac:spMk id="2149" creationId="{00000000-0000-0000-0000-000000000000}"/>
          </ac:spMkLst>
        </pc:spChg>
        <pc:spChg chg="mod">
          <ac:chgData name="Sergio Martinez Reyes" userId="1cf725c5-dbc4-41d2-94dd-6b131e4ef279" providerId="ADAL" clId="{E24827E3-31E4-4AF2-BFC7-A79109B8636D}" dt="2026-03-05T22:01:37.265" v="601" actId="962"/>
          <ac:spMkLst>
            <pc:docMk/>
            <pc:sldMk cId="0" sldId="321"/>
            <ac:spMk id="2150" creationId="{00000000-0000-0000-0000-000000000000}"/>
          </ac:spMkLst>
        </pc:spChg>
        <pc:spChg chg="mod">
          <ac:chgData name="Sergio Martinez Reyes" userId="1cf725c5-dbc4-41d2-94dd-6b131e4ef279" providerId="ADAL" clId="{E24827E3-31E4-4AF2-BFC7-A79109B8636D}" dt="2026-03-06T15:59:18.214" v="1125"/>
          <ac:spMkLst>
            <pc:docMk/>
            <pc:sldMk cId="0" sldId="321"/>
            <ac:spMk id="2156" creationId="{00000000-0000-0000-0000-000000000000}"/>
          </ac:spMkLst>
        </pc:spChg>
        <pc:grpChg chg="mod">
          <ac:chgData name="Sergio Martinez Reyes" userId="1cf725c5-dbc4-41d2-94dd-6b131e4ef279" providerId="ADAL" clId="{E24827E3-31E4-4AF2-BFC7-A79109B8636D}" dt="2026-03-05T22:01:13.654" v="593" actId="962"/>
          <ac:grpSpMkLst>
            <pc:docMk/>
            <pc:sldMk cId="0" sldId="321"/>
            <ac:grpSpMk id="2132" creationId="{00000000-0000-0000-0000-000000000000}"/>
          </ac:grpSpMkLst>
        </pc:grpChg>
        <pc:picChg chg="mod">
          <ac:chgData name="Sergio Martinez Reyes" userId="1cf725c5-dbc4-41d2-94dd-6b131e4ef279" providerId="ADAL" clId="{E24827E3-31E4-4AF2-BFC7-A79109B8636D}" dt="2026-03-05T22:01:40.054" v="602" actId="962"/>
          <ac:picMkLst>
            <pc:docMk/>
            <pc:sldMk cId="0" sldId="321"/>
            <ac:picMk id="2152" creationId="{00000000-0000-0000-0000-000000000000}"/>
          </ac:picMkLst>
        </pc:picChg>
        <pc:picChg chg="mod">
          <ac:chgData name="Sergio Martinez Reyes" userId="1cf725c5-dbc4-41d2-94dd-6b131e4ef279" providerId="ADAL" clId="{E24827E3-31E4-4AF2-BFC7-A79109B8636D}" dt="2026-03-05T22:01:40.664" v="603" actId="962"/>
          <ac:picMkLst>
            <pc:docMk/>
            <pc:sldMk cId="0" sldId="321"/>
            <ac:picMk id="2153" creationId="{00000000-0000-0000-0000-000000000000}"/>
          </ac:picMkLst>
        </pc:picChg>
        <pc:picChg chg="mod">
          <ac:chgData name="Sergio Martinez Reyes" userId="1cf725c5-dbc4-41d2-94dd-6b131e4ef279" providerId="ADAL" clId="{E24827E3-31E4-4AF2-BFC7-A79109B8636D}" dt="2026-03-05T22:01:41.664" v="604" actId="962"/>
          <ac:picMkLst>
            <pc:docMk/>
            <pc:sldMk cId="0" sldId="321"/>
            <ac:picMk id="2154" creationId="{00000000-0000-0000-0000-000000000000}"/>
          </ac:picMkLst>
        </pc:picChg>
        <pc:picChg chg="mod">
          <ac:chgData name="Sergio Martinez Reyes" userId="1cf725c5-dbc4-41d2-94dd-6b131e4ef279" providerId="ADAL" clId="{E24827E3-31E4-4AF2-BFC7-A79109B8636D}" dt="2026-03-05T22:01:42.277" v="605" actId="962"/>
          <ac:picMkLst>
            <pc:docMk/>
            <pc:sldMk cId="0" sldId="321"/>
            <ac:picMk id="2155" creationId="{00000000-0000-0000-0000-000000000000}"/>
          </ac:picMkLst>
        </pc:picChg>
      </pc:sldChg>
      <pc:sldChg chg="modSp mod">
        <pc:chgData name="Sergio Martinez Reyes" userId="1cf725c5-dbc4-41d2-94dd-6b131e4ef279" providerId="ADAL" clId="{E24827E3-31E4-4AF2-BFC7-A79109B8636D}" dt="2026-03-06T15:59:18.214" v="1125"/>
        <pc:sldMkLst>
          <pc:docMk/>
          <pc:sldMk cId="0" sldId="322"/>
        </pc:sldMkLst>
        <pc:spChg chg="mod">
          <ac:chgData name="Sergio Martinez Reyes" userId="1cf725c5-dbc4-41d2-94dd-6b131e4ef279" providerId="ADAL" clId="{E24827E3-31E4-4AF2-BFC7-A79109B8636D}" dt="2026-03-05T22:31:16.343" v="933" actId="962"/>
          <ac:spMkLst>
            <pc:docMk/>
            <pc:sldMk cId="0" sldId="322"/>
            <ac:spMk id="2162" creationId="{00000000-0000-0000-0000-000000000000}"/>
          </ac:spMkLst>
        </pc:spChg>
        <pc:spChg chg="mod">
          <ac:chgData name="Sergio Martinez Reyes" userId="1cf725c5-dbc4-41d2-94dd-6b131e4ef279" providerId="ADAL" clId="{E24827E3-31E4-4AF2-BFC7-A79109B8636D}" dt="2026-03-05T20:55:19.405" v="55" actId="27636"/>
          <ac:spMkLst>
            <pc:docMk/>
            <pc:sldMk cId="0" sldId="322"/>
            <ac:spMk id="2163" creationId="{00000000-0000-0000-0000-000000000000}"/>
          </ac:spMkLst>
        </pc:spChg>
        <pc:spChg chg="mod">
          <ac:chgData name="Sergio Martinez Reyes" userId="1cf725c5-dbc4-41d2-94dd-6b131e4ef279" providerId="ADAL" clId="{E24827E3-31E4-4AF2-BFC7-A79109B8636D}" dt="2026-03-06T15:59:18.214" v="1125"/>
          <ac:spMkLst>
            <pc:docMk/>
            <pc:sldMk cId="0" sldId="322"/>
            <ac:spMk id="2173" creationId="{00000000-0000-0000-0000-000000000000}"/>
          </ac:spMkLst>
        </pc:spChg>
        <pc:grpChg chg="mod">
          <ac:chgData name="Sergio Martinez Reyes" userId="1cf725c5-dbc4-41d2-94dd-6b131e4ef279" providerId="ADAL" clId="{E24827E3-31E4-4AF2-BFC7-A79109B8636D}" dt="2026-03-05T22:31:17.090" v="934" actId="962"/>
          <ac:grpSpMkLst>
            <pc:docMk/>
            <pc:sldMk cId="0" sldId="322"/>
            <ac:grpSpMk id="2164" creationId="{00000000-0000-0000-0000-000000000000}"/>
          </ac:grpSpMkLst>
        </pc:grpChg>
      </pc:sldChg>
      <pc:sldChg chg="modSp mod">
        <pc:chgData name="Sergio Martinez Reyes" userId="1cf725c5-dbc4-41d2-94dd-6b131e4ef279" providerId="ADAL" clId="{E24827E3-31E4-4AF2-BFC7-A79109B8636D}" dt="2026-03-06T15:59:18.214" v="1125"/>
        <pc:sldMkLst>
          <pc:docMk/>
          <pc:sldMk cId="0" sldId="323"/>
        </pc:sldMkLst>
        <pc:spChg chg="ord">
          <ac:chgData name="Sergio Martinez Reyes" userId="1cf725c5-dbc4-41d2-94dd-6b131e4ef279" providerId="ADAL" clId="{E24827E3-31E4-4AF2-BFC7-A79109B8636D}" dt="2026-03-05T22:03:10.746" v="607"/>
          <ac:spMkLst>
            <pc:docMk/>
            <pc:sldMk cId="0" sldId="323"/>
            <ac:spMk id="2179" creationId="{00000000-0000-0000-0000-000000000000}"/>
          </ac:spMkLst>
        </pc:spChg>
        <pc:spChg chg="mod">
          <ac:chgData name="Sergio Martinez Reyes" userId="1cf725c5-dbc4-41d2-94dd-6b131e4ef279" providerId="ADAL" clId="{E24827E3-31E4-4AF2-BFC7-A79109B8636D}" dt="2026-03-06T15:59:18.214" v="1125"/>
          <ac:spMkLst>
            <pc:docMk/>
            <pc:sldMk cId="0" sldId="323"/>
            <ac:spMk id="2181" creationId="{00000000-0000-0000-0000-000000000000}"/>
          </ac:spMkLst>
        </pc:spChg>
        <pc:picChg chg="mod ord">
          <ac:chgData name="Sergio Martinez Reyes" userId="1cf725c5-dbc4-41d2-94dd-6b131e4ef279" providerId="ADAL" clId="{E24827E3-31E4-4AF2-BFC7-A79109B8636D}" dt="2026-03-05T22:04:19.573" v="622" actId="962"/>
          <ac:picMkLst>
            <pc:docMk/>
            <pc:sldMk cId="0" sldId="323"/>
            <ac:picMk id="2180" creationId="{00000000-0000-0000-0000-000000000000}"/>
          </ac:picMkLst>
        </pc:picChg>
      </pc:sldChg>
      <pc:sldChg chg="modSp mod">
        <pc:chgData name="Sergio Martinez Reyes" userId="1cf725c5-dbc4-41d2-94dd-6b131e4ef279" providerId="ADAL" clId="{E24827E3-31E4-4AF2-BFC7-A79109B8636D}" dt="2026-03-06T15:59:18.214" v="1125"/>
        <pc:sldMkLst>
          <pc:docMk/>
          <pc:sldMk cId="0" sldId="324"/>
        </pc:sldMkLst>
        <pc:spChg chg="mod">
          <ac:chgData name="Sergio Martinez Reyes" userId="1cf725c5-dbc4-41d2-94dd-6b131e4ef279" providerId="ADAL" clId="{E24827E3-31E4-4AF2-BFC7-A79109B8636D}" dt="2026-03-05T22:03:32.094" v="609" actId="962"/>
          <ac:spMkLst>
            <pc:docMk/>
            <pc:sldMk cId="0" sldId="324"/>
            <ac:spMk id="2186" creationId="{00000000-0000-0000-0000-000000000000}"/>
          </ac:spMkLst>
        </pc:spChg>
        <pc:spChg chg="mod ord">
          <ac:chgData name="Sergio Martinez Reyes" userId="1cf725c5-dbc4-41d2-94dd-6b131e4ef279" providerId="ADAL" clId="{E24827E3-31E4-4AF2-BFC7-A79109B8636D}" dt="2026-03-06T15:59:18.214" v="1125"/>
          <ac:spMkLst>
            <pc:docMk/>
            <pc:sldMk cId="0" sldId="324"/>
            <ac:spMk id="2188" creationId="{00000000-0000-0000-0000-000000000000}"/>
          </ac:spMkLst>
        </pc:spChg>
        <pc:spChg chg="mod">
          <ac:chgData name="Sergio Martinez Reyes" userId="1cf725c5-dbc4-41d2-94dd-6b131e4ef279" providerId="ADAL" clId="{E24827E3-31E4-4AF2-BFC7-A79109B8636D}" dt="2026-03-05T22:03:40.044" v="611" actId="1076"/>
          <ac:spMkLst>
            <pc:docMk/>
            <pc:sldMk cId="0" sldId="324"/>
            <ac:spMk id="2189" creationId="{00000000-0000-0000-0000-000000000000}"/>
          </ac:spMkLst>
        </pc:spChg>
        <pc:graphicFrameChg chg="modGraphic">
          <ac:chgData name="Sergio Martinez Reyes" userId="1cf725c5-dbc4-41d2-94dd-6b131e4ef279" providerId="ADAL" clId="{E24827E3-31E4-4AF2-BFC7-A79109B8636D}" dt="2026-03-05T20:50:49.212" v="20" actId="13238"/>
          <ac:graphicFrameMkLst>
            <pc:docMk/>
            <pc:sldMk cId="0" sldId="324"/>
            <ac:graphicFrameMk id="2187" creationId="{00000000-0000-0000-0000-000000000000}"/>
          </ac:graphicFrameMkLst>
        </pc:graphicFrameChg>
      </pc:sldChg>
      <pc:sldChg chg="modSp mod">
        <pc:chgData name="Sergio Martinez Reyes" userId="1cf725c5-dbc4-41d2-94dd-6b131e4ef279" providerId="ADAL" clId="{E24827E3-31E4-4AF2-BFC7-A79109B8636D}" dt="2026-03-06T15:59:18.214" v="1125"/>
        <pc:sldMkLst>
          <pc:docMk/>
          <pc:sldMk cId="0" sldId="325"/>
        </pc:sldMkLst>
        <pc:spChg chg="ord">
          <ac:chgData name="Sergio Martinez Reyes" userId="1cf725c5-dbc4-41d2-94dd-6b131e4ef279" providerId="ADAL" clId="{E24827E3-31E4-4AF2-BFC7-A79109B8636D}" dt="2026-03-05T22:04:36.852" v="623"/>
          <ac:spMkLst>
            <pc:docMk/>
            <pc:sldMk cId="0" sldId="325"/>
            <ac:spMk id="2195" creationId="{00000000-0000-0000-0000-000000000000}"/>
          </ac:spMkLst>
        </pc:spChg>
        <pc:spChg chg="mod">
          <ac:chgData name="Sergio Martinez Reyes" userId="1cf725c5-dbc4-41d2-94dd-6b131e4ef279" providerId="ADAL" clId="{E24827E3-31E4-4AF2-BFC7-A79109B8636D}" dt="2026-03-06T15:59:18.214" v="1125"/>
          <ac:spMkLst>
            <pc:docMk/>
            <pc:sldMk cId="0" sldId="325"/>
            <ac:spMk id="2197" creationId="{00000000-0000-0000-0000-000000000000}"/>
          </ac:spMkLst>
        </pc:spChg>
        <pc:picChg chg="mod ord">
          <ac:chgData name="Sergio Martinez Reyes" userId="1cf725c5-dbc4-41d2-94dd-6b131e4ef279" providerId="ADAL" clId="{E24827E3-31E4-4AF2-BFC7-A79109B8636D}" dt="2026-03-05T22:04:47.787" v="625" actId="962"/>
          <ac:picMkLst>
            <pc:docMk/>
            <pc:sldMk cId="0" sldId="325"/>
            <ac:picMk id="2196" creationId="{00000000-0000-0000-0000-000000000000}"/>
          </ac:picMkLst>
        </pc:picChg>
      </pc:sldChg>
      <pc:sldChg chg="modSp mod modShow">
        <pc:chgData name="Sergio Martinez Reyes" userId="1cf725c5-dbc4-41d2-94dd-6b131e4ef279" providerId="ADAL" clId="{E24827E3-31E4-4AF2-BFC7-A79109B8636D}" dt="2026-03-06T16:42:44.196" v="1428" actId="1076"/>
        <pc:sldMkLst>
          <pc:docMk/>
          <pc:sldMk cId="0" sldId="326"/>
        </pc:sldMkLst>
        <pc:spChg chg="mod">
          <ac:chgData name="Sergio Martinez Reyes" userId="1cf725c5-dbc4-41d2-94dd-6b131e4ef279" providerId="ADAL" clId="{E24827E3-31E4-4AF2-BFC7-A79109B8636D}" dt="2026-03-06T15:59:18.214" v="1125"/>
          <ac:spMkLst>
            <pc:docMk/>
            <pc:sldMk cId="0" sldId="326"/>
            <ac:spMk id="2202" creationId="{00000000-0000-0000-0000-000000000000}"/>
          </ac:spMkLst>
        </pc:spChg>
        <pc:spChg chg="mod">
          <ac:chgData name="Sergio Martinez Reyes" userId="1cf725c5-dbc4-41d2-94dd-6b131e4ef279" providerId="ADAL" clId="{E24827E3-31E4-4AF2-BFC7-A79109B8636D}" dt="2026-03-05T22:05:00.926" v="626" actId="962"/>
          <ac:spMkLst>
            <pc:docMk/>
            <pc:sldMk cId="0" sldId="326"/>
            <ac:spMk id="2203" creationId="{00000000-0000-0000-0000-000000000000}"/>
          </ac:spMkLst>
        </pc:spChg>
        <pc:spChg chg="mod">
          <ac:chgData name="Sergio Martinez Reyes" userId="1cf725c5-dbc4-41d2-94dd-6b131e4ef279" providerId="ADAL" clId="{E24827E3-31E4-4AF2-BFC7-A79109B8636D}" dt="2026-03-05T22:05:03.214" v="627" actId="962"/>
          <ac:spMkLst>
            <pc:docMk/>
            <pc:sldMk cId="0" sldId="326"/>
            <ac:spMk id="2204" creationId="{00000000-0000-0000-0000-000000000000}"/>
          </ac:spMkLst>
        </pc:spChg>
        <pc:spChg chg="mod">
          <ac:chgData name="Sergio Martinez Reyes" userId="1cf725c5-dbc4-41d2-94dd-6b131e4ef279" providerId="ADAL" clId="{E24827E3-31E4-4AF2-BFC7-A79109B8636D}" dt="2026-03-05T22:05:04.767" v="628" actId="962"/>
          <ac:spMkLst>
            <pc:docMk/>
            <pc:sldMk cId="0" sldId="326"/>
            <ac:spMk id="2205" creationId="{00000000-0000-0000-0000-000000000000}"/>
          </ac:spMkLst>
        </pc:spChg>
        <pc:spChg chg="mod">
          <ac:chgData name="Sergio Martinez Reyes" userId="1cf725c5-dbc4-41d2-94dd-6b131e4ef279" providerId="ADAL" clId="{E24827E3-31E4-4AF2-BFC7-A79109B8636D}" dt="2026-03-05T22:05:05.926" v="629" actId="962"/>
          <ac:spMkLst>
            <pc:docMk/>
            <pc:sldMk cId="0" sldId="326"/>
            <ac:spMk id="2206" creationId="{00000000-0000-0000-0000-000000000000}"/>
          </ac:spMkLst>
        </pc:spChg>
        <pc:spChg chg="mod">
          <ac:chgData name="Sergio Martinez Reyes" userId="1cf725c5-dbc4-41d2-94dd-6b131e4ef279" providerId="ADAL" clId="{E24827E3-31E4-4AF2-BFC7-A79109B8636D}" dt="2026-03-05T22:05:07.336" v="630" actId="962"/>
          <ac:spMkLst>
            <pc:docMk/>
            <pc:sldMk cId="0" sldId="326"/>
            <ac:spMk id="2207" creationId="{00000000-0000-0000-0000-000000000000}"/>
          </ac:spMkLst>
        </pc:spChg>
        <pc:spChg chg="mod">
          <ac:chgData name="Sergio Martinez Reyes" userId="1cf725c5-dbc4-41d2-94dd-6b131e4ef279" providerId="ADAL" clId="{E24827E3-31E4-4AF2-BFC7-A79109B8636D}" dt="2026-03-05T22:05:08.991" v="631" actId="962"/>
          <ac:spMkLst>
            <pc:docMk/>
            <pc:sldMk cId="0" sldId="326"/>
            <ac:spMk id="2208" creationId="{00000000-0000-0000-0000-000000000000}"/>
          </ac:spMkLst>
        </pc:spChg>
        <pc:spChg chg="ord">
          <ac:chgData name="Sergio Martinez Reyes" userId="1cf725c5-dbc4-41d2-94dd-6b131e4ef279" providerId="ADAL" clId="{E24827E3-31E4-4AF2-BFC7-A79109B8636D}" dt="2026-03-05T22:05:13.406" v="632"/>
          <ac:spMkLst>
            <pc:docMk/>
            <pc:sldMk cId="0" sldId="326"/>
            <ac:spMk id="2210" creationId="{00000000-0000-0000-0000-000000000000}"/>
          </ac:spMkLst>
        </pc:spChg>
        <pc:spChg chg="mod">
          <ac:chgData name="Sergio Martinez Reyes" userId="1cf725c5-dbc4-41d2-94dd-6b131e4ef279" providerId="ADAL" clId="{E24827E3-31E4-4AF2-BFC7-A79109B8636D}" dt="2026-03-05T22:05:27.141" v="636" actId="1076"/>
          <ac:spMkLst>
            <pc:docMk/>
            <pc:sldMk cId="0" sldId="326"/>
            <ac:spMk id="2211" creationId="{00000000-0000-0000-0000-000000000000}"/>
          </ac:spMkLst>
        </pc:spChg>
        <pc:graphicFrameChg chg="mod modGraphic">
          <ac:chgData name="Sergio Martinez Reyes" userId="1cf725c5-dbc4-41d2-94dd-6b131e4ef279" providerId="ADAL" clId="{E24827E3-31E4-4AF2-BFC7-A79109B8636D}" dt="2026-03-06T16:42:44.196" v="1428" actId="1076"/>
          <ac:graphicFrameMkLst>
            <pc:docMk/>
            <pc:sldMk cId="0" sldId="326"/>
            <ac:graphicFrameMk id="2209" creationId="{00000000-0000-0000-0000-000000000000}"/>
          </ac:graphicFrameMkLst>
        </pc:graphicFrameChg>
      </pc:sldChg>
      <pc:sldChg chg="modSp">
        <pc:chgData name="Sergio Martinez Reyes" userId="1cf725c5-dbc4-41d2-94dd-6b131e4ef279" providerId="ADAL" clId="{E24827E3-31E4-4AF2-BFC7-A79109B8636D}" dt="2026-03-06T15:59:18.214" v="1125"/>
        <pc:sldMkLst>
          <pc:docMk/>
          <pc:sldMk cId="0" sldId="327"/>
        </pc:sldMkLst>
        <pc:spChg chg="mod">
          <ac:chgData name="Sergio Martinez Reyes" userId="1cf725c5-dbc4-41d2-94dd-6b131e4ef279" providerId="ADAL" clId="{E24827E3-31E4-4AF2-BFC7-A79109B8636D}" dt="2026-03-06T15:59:18.214" v="1125"/>
          <ac:spMkLst>
            <pc:docMk/>
            <pc:sldMk cId="0" sldId="327"/>
            <ac:spMk id="2217" creationId="{00000000-0000-0000-0000-000000000000}"/>
          </ac:spMkLst>
        </pc:spChg>
      </pc:sldChg>
      <pc:sldChg chg="modSp mod">
        <pc:chgData name="Sergio Martinez Reyes" userId="1cf725c5-dbc4-41d2-94dd-6b131e4ef279" providerId="ADAL" clId="{E24827E3-31E4-4AF2-BFC7-A79109B8636D}" dt="2026-03-05T22:23:23.471" v="893"/>
        <pc:sldMkLst>
          <pc:docMk/>
          <pc:sldMk cId="0" sldId="328"/>
        </pc:sldMkLst>
        <pc:spChg chg="mod">
          <ac:chgData name="Sergio Martinez Reyes" userId="1cf725c5-dbc4-41d2-94dd-6b131e4ef279" providerId="ADAL" clId="{E24827E3-31E4-4AF2-BFC7-A79109B8636D}" dt="2026-03-05T22:07:24.443" v="668" actId="962"/>
          <ac:spMkLst>
            <pc:docMk/>
            <pc:sldMk cId="0" sldId="328"/>
            <ac:spMk id="2223" creationId="{00000000-0000-0000-0000-000000000000}"/>
          </ac:spMkLst>
        </pc:spChg>
        <pc:spChg chg="mod">
          <ac:chgData name="Sergio Martinez Reyes" userId="1cf725c5-dbc4-41d2-94dd-6b131e4ef279" providerId="ADAL" clId="{E24827E3-31E4-4AF2-BFC7-A79109B8636D}" dt="2026-03-05T22:07:23.992" v="667" actId="962"/>
          <ac:spMkLst>
            <pc:docMk/>
            <pc:sldMk cId="0" sldId="328"/>
            <ac:spMk id="2224" creationId="{00000000-0000-0000-0000-000000000000}"/>
          </ac:spMkLst>
        </pc:spChg>
        <pc:spChg chg="ord">
          <ac:chgData name="Sergio Martinez Reyes" userId="1cf725c5-dbc4-41d2-94dd-6b131e4ef279" providerId="ADAL" clId="{E24827E3-31E4-4AF2-BFC7-A79109B8636D}" dt="2026-03-05T22:07:22.623" v="666"/>
          <ac:spMkLst>
            <pc:docMk/>
            <pc:sldMk cId="0" sldId="328"/>
            <ac:spMk id="2225" creationId="{00000000-0000-0000-0000-000000000000}"/>
          </ac:spMkLst>
        </pc:spChg>
        <pc:spChg chg="mod">
          <ac:chgData name="Sergio Martinez Reyes" userId="1cf725c5-dbc4-41d2-94dd-6b131e4ef279" providerId="ADAL" clId="{E24827E3-31E4-4AF2-BFC7-A79109B8636D}" dt="2026-03-05T22:07:31.327" v="669" actId="962"/>
          <ac:spMkLst>
            <pc:docMk/>
            <pc:sldMk cId="0" sldId="328"/>
            <ac:spMk id="2226" creationId="{00000000-0000-0000-0000-000000000000}"/>
          </ac:spMkLst>
        </pc:spChg>
        <pc:spChg chg="mod">
          <ac:chgData name="Sergio Martinez Reyes" userId="1cf725c5-dbc4-41d2-94dd-6b131e4ef279" providerId="ADAL" clId="{E24827E3-31E4-4AF2-BFC7-A79109B8636D}" dt="2026-03-05T22:08:14.893" v="698" actId="962"/>
          <ac:spMkLst>
            <pc:docMk/>
            <pc:sldMk cId="0" sldId="328"/>
            <ac:spMk id="2227" creationId="{00000000-0000-0000-0000-000000000000}"/>
          </ac:spMkLst>
        </pc:spChg>
        <pc:spChg chg="ord">
          <ac:chgData name="Sergio Martinez Reyes" userId="1cf725c5-dbc4-41d2-94dd-6b131e4ef279" providerId="ADAL" clId="{E24827E3-31E4-4AF2-BFC7-A79109B8636D}" dt="2026-03-05T22:21:37.267" v="851"/>
          <ac:spMkLst>
            <pc:docMk/>
            <pc:sldMk cId="0" sldId="328"/>
            <ac:spMk id="2228" creationId="{00000000-0000-0000-0000-000000000000}"/>
          </ac:spMkLst>
        </pc:spChg>
        <pc:spChg chg="mod">
          <ac:chgData name="Sergio Martinez Reyes" userId="1cf725c5-dbc4-41d2-94dd-6b131e4ef279" providerId="ADAL" clId="{E24827E3-31E4-4AF2-BFC7-A79109B8636D}" dt="2026-03-05T22:08:15.053" v="699" actId="962"/>
          <ac:spMkLst>
            <pc:docMk/>
            <pc:sldMk cId="0" sldId="328"/>
            <ac:spMk id="2229" creationId="{00000000-0000-0000-0000-000000000000}"/>
          </ac:spMkLst>
        </pc:spChg>
        <pc:spChg chg="mod">
          <ac:chgData name="Sergio Martinez Reyes" userId="1cf725c5-dbc4-41d2-94dd-6b131e4ef279" providerId="ADAL" clId="{E24827E3-31E4-4AF2-BFC7-A79109B8636D}" dt="2026-03-05T22:08:15.186" v="700" actId="962"/>
          <ac:spMkLst>
            <pc:docMk/>
            <pc:sldMk cId="0" sldId="328"/>
            <ac:spMk id="2230" creationId="{00000000-0000-0000-0000-000000000000}"/>
          </ac:spMkLst>
        </pc:spChg>
        <pc:spChg chg="ord">
          <ac:chgData name="Sergio Martinez Reyes" userId="1cf725c5-dbc4-41d2-94dd-6b131e4ef279" providerId="ADAL" clId="{E24827E3-31E4-4AF2-BFC7-A79109B8636D}" dt="2026-03-05T22:22:41.055" v="888"/>
          <ac:spMkLst>
            <pc:docMk/>
            <pc:sldMk cId="0" sldId="328"/>
            <ac:spMk id="2231" creationId="{00000000-0000-0000-0000-000000000000}"/>
          </ac:spMkLst>
        </pc:spChg>
        <pc:spChg chg="mod">
          <ac:chgData name="Sergio Martinez Reyes" userId="1cf725c5-dbc4-41d2-94dd-6b131e4ef279" providerId="ADAL" clId="{E24827E3-31E4-4AF2-BFC7-A79109B8636D}" dt="2026-03-05T22:08:15.393" v="701" actId="962"/>
          <ac:spMkLst>
            <pc:docMk/>
            <pc:sldMk cId="0" sldId="328"/>
            <ac:spMk id="2232" creationId="{00000000-0000-0000-0000-000000000000}"/>
          </ac:spMkLst>
        </pc:spChg>
        <pc:spChg chg="mod ord">
          <ac:chgData name="Sergio Martinez Reyes" userId="1cf725c5-dbc4-41d2-94dd-6b131e4ef279" providerId="ADAL" clId="{E24827E3-31E4-4AF2-BFC7-A79109B8636D}" dt="2026-03-05T22:20:12.069" v="812"/>
          <ac:spMkLst>
            <pc:docMk/>
            <pc:sldMk cId="0" sldId="328"/>
            <ac:spMk id="2233" creationId="{00000000-0000-0000-0000-000000000000}"/>
          </ac:spMkLst>
        </pc:spChg>
        <pc:spChg chg="mod ord">
          <ac:chgData name="Sergio Martinez Reyes" userId="1cf725c5-dbc4-41d2-94dd-6b131e4ef279" providerId="ADAL" clId="{E24827E3-31E4-4AF2-BFC7-A79109B8636D}" dt="2026-03-05T22:20:54.880" v="827" actId="170"/>
          <ac:spMkLst>
            <pc:docMk/>
            <pc:sldMk cId="0" sldId="328"/>
            <ac:spMk id="2234" creationId="{00000000-0000-0000-0000-000000000000}"/>
          </ac:spMkLst>
        </pc:spChg>
        <pc:spChg chg="mod">
          <ac:chgData name="Sergio Martinez Reyes" userId="1cf725c5-dbc4-41d2-94dd-6b131e4ef279" providerId="ADAL" clId="{E24827E3-31E4-4AF2-BFC7-A79109B8636D}" dt="2026-03-05T22:08:15.625" v="703" actId="962"/>
          <ac:spMkLst>
            <pc:docMk/>
            <pc:sldMk cId="0" sldId="328"/>
            <ac:spMk id="2235" creationId="{00000000-0000-0000-0000-000000000000}"/>
          </ac:spMkLst>
        </pc:spChg>
        <pc:spChg chg="mod">
          <ac:chgData name="Sergio Martinez Reyes" userId="1cf725c5-dbc4-41d2-94dd-6b131e4ef279" providerId="ADAL" clId="{E24827E3-31E4-4AF2-BFC7-A79109B8636D}" dt="2026-03-05T22:08:15.792" v="704" actId="962"/>
          <ac:spMkLst>
            <pc:docMk/>
            <pc:sldMk cId="0" sldId="328"/>
            <ac:spMk id="2236" creationId="{00000000-0000-0000-0000-000000000000}"/>
          </ac:spMkLst>
        </pc:spChg>
        <pc:spChg chg="ord">
          <ac:chgData name="Sergio Martinez Reyes" userId="1cf725c5-dbc4-41d2-94dd-6b131e4ef279" providerId="ADAL" clId="{E24827E3-31E4-4AF2-BFC7-A79109B8636D}" dt="2026-03-05T22:22:52.521" v="892"/>
          <ac:spMkLst>
            <pc:docMk/>
            <pc:sldMk cId="0" sldId="328"/>
            <ac:spMk id="2237" creationId="{00000000-0000-0000-0000-000000000000}"/>
          </ac:spMkLst>
        </pc:spChg>
        <pc:spChg chg="ord">
          <ac:chgData name="Sergio Martinez Reyes" userId="1cf725c5-dbc4-41d2-94dd-6b131e4ef279" providerId="ADAL" clId="{E24827E3-31E4-4AF2-BFC7-A79109B8636D}" dt="2026-03-05T22:21:44.093" v="854"/>
          <ac:spMkLst>
            <pc:docMk/>
            <pc:sldMk cId="0" sldId="328"/>
            <ac:spMk id="2238" creationId="{00000000-0000-0000-0000-000000000000}"/>
          </ac:spMkLst>
        </pc:spChg>
        <pc:spChg chg="mod ord">
          <ac:chgData name="Sergio Martinez Reyes" userId="1cf725c5-dbc4-41d2-94dd-6b131e4ef279" providerId="ADAL" clId="{E24827E3-31E4-4AF2-BFC7-A79109B8636D}" dt="2026-03-05T22:22:28.389" v="882"/>
          <ac:spMkLst>
            <pc:docMk/>
            <pc:sldMk cId="0" sldId="328"/>
            <ac:spMk id="2239" creationId="{00000000-0000-0000-0000-000000000000}"/>
          </ac:spMkLst>
        </pc:spChg>
        <pc:spChg chg="ord">
          <ac:chgData name="Sergio Martinez Reyes" userId="1cf725c5-dbc4-41d2-94dd-6b131e4ef279" providerId="ADAL" clId="{E24827E3-31E4-4AF2-BFC7-A79109B8636D}" dt="2026-03-05T22:21:57.278" v="866"/>
          <ac:spMkLst>
            <pc:docMk/>
            <pc:sldMk cId="0" sldId="328"/>
            <ac:spMk id="2240" creationId="{00000000-0000-0000-0000-000000000000}"/>
          </ac:spMkLst>
        </pc:spChg>
        <pc:spChg chg="ord">
          <ac:chgData name="Sergio Martinez Reyes" userId="1cf725c5-dbc4-41d2-94dd-6b131e4ef279" providerId="ADAL" clId="{E24827E3-31E4-4AF2-BFC7-A79109B8636D}" dt="2026-03-05T22:09:46.073" v="754"/>
          <ac:spMkLst>
            <pc:docMk/>
            <pc:sldMk cId="0" sldId="328"/>
            <ac:spMk id="2242" creationId="{00000000-0000-0000-0000-000000000000}"/>
          </ac:spMkLst>
        </pc:spChg>
        <pc:spChg chg="ord">
          <ac:chgData name="Sergio Martinez Reyes" userId="1cf725c5-dbc4-41d2-94dd-6b131e4ef279" providerId="ADAL" clId="{E24827E3-31E4-4AF2-BFC7-A79109B8636D}" dt="2026-03-05T22:23:23.471" v="893"/>
          <ac:spMkLst>
            <pc:docMk/>
            <pc:sldMk cId="0" sldId="328"/>
            <ac:spMk id="2243" creationId="{00000000-0000-0000-0000-000000000000}"/>
          </ac:spMkLst>
        </pc:spChg>
        <pc:spChg chg="ord">
          <ac:chgData name="Sergio Martinez Reyes" userId="1cf725c5-dbc4-41d2-94dd-6b131e4ef279" providerId="ADAL" clId="{E24827E3-31E4-4AF2-BFC7-A79109B8636D}" dt="2026-03-05T22:09:51.771" v="769"/>
          <ac:spMkLst>
            <pc:docMk/>
            <pc:sldMk cId="0" sldId="328"/>
            <ac:spMk id="2244" creationId="{00000000-0000-0000-0000-000000000000}"/>
          </ac:spMkLst>
        </pc:spChg>
        <pc:spChg chg="ord">
          <ac:chgData name="Sergio Martinez Reyes" userId="1cf725c5-dbc4-41d2-94dd-6b131e4ef279" providerId="ADAL" clId="{E24827E3-31E4-4AF2-BFC7-A79109B8636D}" dt="2026-03-05T22:22:02.188" v="871"/>
          <ac:spMkLst>
            <pc:docMk/>
            <pc:sldMk cId="0" sldId="328"/>
            <ac:spMk id="2245" creationId="{00000000-0000-0000-0000-000000000000}"/>
          </ac:spMkLst>
        </pc:spChg>
        <pc:spChg chg="ord">
          <ac:chgData name="Sergio Martinez Reyes" userId="1cf725c5-dbc4-41d2-94dd-6b131e4ef279" providerId="ADAL" clId="{E24827E3-31E4-4AF2-BFC7-A79109B8636D}" dt="2026-03-05T22:21:50.739" v="863"/>
          <ac:spMkLst>
            <pc:docMk/>
            <pc:sldMk cId="0" sldId="328"/>
            <ac:spMk id="2247" creationId="{00000000-0000-0000-0000-000000000000}"/>
          </ac:spMkLst>
        </pc:spChg>
        <pc:spChg chg="ord">
          <ac:chgData name="Sergio Martinez Reyes" userId="1cf725c5-dbc4-41d2-94dd-6b131e4ef279" providerId="ADAL" clId="{E24827E3-31E4-4AF2-BFC7-A79109B8636D}" dt="2026-03-05T22:22:33.342" v="887"/>
          <ac:spMkLst>
            <pc:docMk/>
            <pc:sldMk cId="0" sldId="328"/>
            <ac:spMk id="2248" creationId="{00000000-0000-0000-0000-000000000000}"/>
          </ac:spMkLst>
        </pc:spChg>
        <pc:spChg chg="ord">
          <ac:chgData name="Sergio Martinez Reyes" userId="1cf725c5-dbc4-41d2-94dd-6b131e4ef279" providerId="ADAL" clId="{E24827E3-31E4-4AF2-BFC7-A79109B8636D}" dt="2026-03-05T22:21:13.933" v="843"/>
          <ac:spMkLst>
            <pc:docMk/>
            <pc:sldMk cId="0" sldId="328"/>
            <ac:spMk id="2249" creationId="{00000000-0000-0000-0000-000000000000}"/>
          </ac:spMkLst>
        </pc:spChg>
        <pc:spChg chg="ord">
          <ac:chgData name="Sergio Martinez Reyes" userId="1cf725c5-dbc4-41d2-94dd-6b131e4ef279" providerId="ADAL" clId="{E24827E3-31E4-4AF2-BFC7-A79109B8636D}" dt="2026-03-05T22:22:11.615" v="879"/>
          <ac:spMkLst>
            <pc:docMk/>
            <pc:sldMk cId="0" sldId="328"/>
            <ac:spMk id="2250" creationId="{00000000-0000-0000-0000-000000000000}"/>
          </ac:spMkLst>
        </pc:spChg>
      </pc:sldChg>
      <pc:sldChg chg="modSp mod">
        <pc:chgData name="Sergio Martinez Reyes" userId="1cf725c5-dbc4-41d2-94dd-6b131e4ef279" providerId="ADAL" clId="{E24827E3-31E4-4AF2-BFC7-A79109B8636D}" dt="2026-03-06T16:44:25.475" v="1433" actId="1076"/>
        <pc:sldMkLst>
          <pc:docMk/>
          <pc:sldMk cId="0" sldId="329"/>
        </pc:sldMkLst>
        <pc:spChg chg="mod">
          <ac:chgData name="Sergio Martinez Reyes" userId="1cf725c5-dbc4-41d2-94dd-6b131e4ef279" providerId="ADAL" clId="{E24827E3-31E4-4AF2-BFC7-A79109B8636D}" dt="2026-03-05T22:23:40.956" v="894" actId="962"/>
          <ac:spMkLst>
            <pc:docMk/>
            <pc:sldMk cId="0" sldId="329"/>
            <ac:spMk id="2256" creationId="{00000000-0000-0000-0000-000000000000}"/>
          </ac:spMkLst>
        </pc:spChg>
        <pc:spChg chg="mod">
          <ac:chgData name="Sergio Martinez Reyes" userId="1cf725c5-dbc4-41d2-94dd-6b131e4ef279" providerId="ADAL" clId="{E24827E3-31E4-4AF2-BFC7-A79109B8636D}" dt="2026-03-05T22:26:20.548" v="916" actId="962"/>
          <ac:spMkLst>
            <pc:docMk/>
            <pc:sldMk cId="0" sldId="329"/>
            <ac:spMk id="2257" creationId="{00000000-0000-0000-0000-000000000000}"/>
          </ac:spMkLst>
        </pc:spChg>
        <pc:spChg chg="ord">
          <ac:chgData name="Sergio Martinez Reyes" userId="1cf725c5-dbc4-41d2-94dd-6b131e4ef279" providerId="ADAL" clId="{E24827E3-31E4-4AF2-BFC7-A79109B8636D}" dt="2026-03-05T22:23:50.045" v="905"/>
          <ac:spMkLst>
            <pc:docMk/>
            <pc:sldMk cId="0" sldId="329"/>
            <ac:spMk id="2258" creationId="{00000000-0000-0000-0000-000000000000}"/>
          </ac:spMkLst>
        </pc:spChg>
        <pc:spChg chg="mod">
          <ac:chgData name="Sergio Martinez Reyes" userId="1cf725c5-dbc4-41d2-94dd-6b131e4ef279" providerId="ADAL" clId="{E24827E3-31E4-4AF2-BFC7-A79109B8636D}" dt="2026-03-05T22:25:27.894" v="911" actId="962"/>
          <ac:spMkLst>
            <pc:docMk/>
            <pc:sldMk cId="0" sldId="329"/>
            <ac:spMk id="2260" creationId="{00000000-0000-0000-0000-000000000000}"/>
          </ac:spMkLst>
        </pc:spChg>
        <pc:spChg chg="mod">
          <ac:chgData name="Sergio Martinez Reyes" userId="1cf725c5-dbc4-41d2-94dd-6b131e4ef279" providerId="ADAL" clId="{E24827E3-31E4-4AF2-BFC7-A79109B8636D}" dt="2026-03-06T15:59:18.214" v="1125"/>
          <ac:spMkLst>
            <pc:docMk/>
            <pc:sldMk cId="0" sldId="329"/>
            <ac:spMk id="2262" creationId="{00000000-0000-0000-0000-000000000000}"/>
          </ac:spMkLst>
        </pc:spChg>
        <pc:spChg chg="mod">
          <ac:chgData name="Sergio Martinez Reyes" userId="1cf725c5-dbc4-41d2-94dd-6b131e4ef279" providerId="ADAL" clId="{E24827E3-31E4-4AF2-BFC7-A79109B8636D}" dt="2026-03-06T15:59:18.214" v="1125"/>
          <ac:spMkLst>
            <pc:docMk/>
            <pc:sldMk cId="0" sldId="329"/>
            <ac:spMk id="2274" creationId="{00000000-0000-0000-0000-000000000000}"/>
          </ac:spMkLst>
        </pc:spChg>
        <pc:grpChg chg="mod">
          <ac:chgData name="Sergio Martinez Reyes" userId="1cf725c5-dbc4-41d2-94dd-6b131e4ef279" providerId="ADAL" clId="{E24827E3-31E4-4AF2-BFC7-A79109B8636D}" dt="2026-03-05T22:28:39.998" v="921" actId="962"/>
          <ac:grpSpMkLst>
            <pc:docMk/>
            <pc:sldMk cId="0" sldId="329"/>
            <ac:grpSpMk id="2265" creationId="{00000000-0000-0000-0000-000000000000}"/>
          </ac:grpSpMkLst>
        </pc:grpChg>
        <pc:picChg chg="mod">
          <ac:chgData name="Sergio Martinez Reyes" userId="1cf725c5-dbc4-41d2-94dd-6b131e4ef279" providerId="ADAL" clId="{E24827E3-31E4-4AF2-BFC7-A79109B8636D}" dt="2026-03-05T22:25:25.156" v="910" actId="962"/>
          <ac:picMkLst>
            <pc:docMk/>
            <pc:sldMk cId="0" sldId="329"/>
            <ac:picMk id="2259" creationId="{00000000-0000-0000-0000-000000000000}"/>
          </ac:picMkLst>
        </pc:picChg>
        <pc:picChg chg="mod">
          <ac:chgData name="Sergio Martinez Reyes" userId="1cf725c5-dbc4-41d2-94dd-6b131e4ef279" providerId="ADAL" clId="{E24827E3-31E4-4AF2-BFC7-A79109B8636D}" dt="2026-03-05T22:25:38.057" v="912" actId="962"/>
          <ac:picMkLst>
            <pc:docMk/>
            <pc:sldMk cId="0" sldId="329"/>
            <ac:picMk id="2261" creationId="{00000000-0000-0000-0000-000000000000}"/>
          </ac:picMkLst>
        </pc:picChg>
        <pc:picChg chg="mod">
          <ac:chgData name="Sergio Martinez Reyes" userId="1cf725c5-dbc4-41d2-94dd-6b131e4ef279" providerId="ADAL" clId="{E24827E3-31E4-4AF2-BFC7-A79109B8636D}" dt="2026-03-06T16:44:20.570" v="1432" actId="1076"/>
          <ac:picMkLst>
            <pc:docMk/>
            <pc:sldMk cId="0" sldId="329"/>
            <ac:picMk id="2263" creationId="{00000000-0000-0000-0000-000000000000}"/>
          </ac:picMkLst>
        </pc:picChg>
        <pc:picChg chg="mod">
          <ac:chgData name="Sergio Martinez Reyes" userId="1cf725c5-dbc4-41d2-94dd-6b131e4ef279" providerId="ADAL" clId="{E24827E3-31E4-4AF2-BFC7-A79109B8636D}" dt="2026-03-05T22:25:59.628" v="914" actId="962"/>
          <ac:picMkLst>
            <pc:docMk/>
            <pc:sldMk cId="0" sldId="329"/>
            <ac:picMk id="2264" creationId="{00000000-0000-0000-0000-000000000000}"/>
          </ac:picMkLst>
        </pc:picChg>
        <pc:picChg chg="mod">
          <ac:chgData name="Sergio Martinez Reyes" userId="1cf725c5-dbc4-41d2-94dd-6b131e4ef279" providerId="ADAL" clId="{E24827E3-31E4-4AF2-BFC7-A79109B8636D}" dt="2026-03-06T16:44:07.010" v="1431" actId="1076"/>
          <ac:picMkLst>
            <pc:docMk/>
            <pc:sldMk cId="0" sldId="329"/>
            <ac:picMk id="2268" creationId="{00000000-0000-0000-0000-000000000000}"/>
          </ac:picMkLst>
        </pc:picChg>
        <pc:picChg chg="mod">
          <ac:chgData name="Sergio Martinez Reyes" userId="1cf725c5-dbc4-41d2-94dd-6b131e4ef279" providerId="ADAL" clId="{E24827E3-31E4-4AF2-BFC7-A79109B8636D}" dt="2026-03-06T16:44:25.475" v="1433" actId="1076"/>
          <ac:picMkLst>
            <pc:docMk/>
            <pc:sldMk cId="0" sldId="329"/>
            <ac:picMk id="2271" creationId="{00000000-0000-0000-0000-000000000000}"/>
          </ac:picMkLst>
        </pc:picChg>
        <pc:picChg chg="mod">
          <ac:chgData name="Sergio Martinez Reyes" userId="1cf725c5-dbc4-41d2-94dd-6b131e4ef279" providerId="ADAL" clId="{E24827E3-31E4-4AF2-BFC7-A79109B8636D}" dt="2026-03-05T22:23:58.850" v="907" actId="962"/>
          <ac:picMkLst>
            <pc:docMk/>
            <pc:sldMk cId="0" sldId="329"/>
            <ac:picMk id="2272" creationId="{00000000-0000-0000-0000-000000000000}"/>
          </ac:picMkLst>
        </pc:picChg>
        <pc:picChg chg="mod">
          <ac:chgData name="Sergio Martinez Reyes" userId="1cf725c5-dbc4-41d2-94dd-6b131e4ef279" providerId="ADAL" clId="{E24827E3-31E4-4AF2-BFC7-A79109B8636D}" dt="2026-03-05T22:23:55.721" v="906" actId="962"/>
          <ac:picMkLst>
            <pc:docMk/>
            <pc:sldMk cId="0" sldId="329"/>
            <ac:picMk id="2273" creationId="{00000000-0000-0000-0000-000000000000}"/>
          </ac:picMkLst>
        </pc:picChg>
      </pc:sldChg>
      <pc:sldChg chg="addSp delSp modSp new mod modClrScheme chgLayout">
        <pc:chgData name="Sergio Martinez Reyes" userId="1cf725c5-dbc4-41d2-94dd-6b131e4ef279" providerId="ADAL" clId="{E24827E3-31E4-4AF2-BFC7-A79109B8636D}" dt="2026-03-06T16:22:01.308" v="1396" actId="5793"/>
        <pc:sldMkLst>
          <pc:docMk/>
          <pc:sldMk cId="1990998362" sldId="330"/>
        </pc:sldMkLst>
        <pc:spChg chg="del">
          <ac:chgData name="Sergio Martinez Reyes" userId="1cf725c5-dbc4-41d2-94dd-6b131e4ef279" providerId="ADAL" clId="{E24827E3-31E4-4AF2-BFC7-A79109B8636D}" dt="2026-03-06T16:11:39.738" v="1212" actId="700"/>
          <ac:spMkLst>
            <pc:docMk/>
            <pc:sldMk cId="1990998362" sldId="330"/>
            <ac:spMk id="2" creationId="{1120B266-3695-9DF1-661B-D53BECD4FDA9}"/>
          </ac:spMkLst>
        </pc:spChg>
        <pc:spChg chg="del">
          <ac:chgData name="Sergio Martinez Reyes" userId="1cf725c5-dbc4-41d2-94dd-6b131e4ef279" providerId="ADAL" clId="{E24827E3-31E4-4AF2-BFC7-A79109B8636D}" dt="2026-03-06T16:11:39.738" v="1212" actId="700"/>
          <ac:spMkLst>
            <pc:docMk/>
            <pc:sldMk cId="1990998362" sldId="330"/>
            <ac:spMk id="3" creationId="{1C53E57D-9E84-036D-2E7A-7DFF3AE4CD16}"/>
          </ac:spMkLst>
        </pc:spChg>
        <pc:spChg chg="del">
          <ac:chgData name="Sergio Martinez Reyes" userId="1cf725c5-dbc4-41d2-94dd-6b131e4ef279" providerId="ADAL" clId="{E24827E3-31E4-4AF2-BFC7-A79109B8636D}" dt="2026-03-06T16:11:39.738" v="1212" actId="700"/>
          <ac:spMkLst>
            <pc:docMk/>
            <pc:sldMk cId="1990998362" sldId="330"/>
            <ac:spMk id="4" creationId="{17F9060A-EB51-43B7-7818-0F4355CC765D}"/>
          </ac:spMkLst>
        </pc:spChg>
        <pc:spChg chg="mod ord">
          <ac:chgData name="Sergio Martinez Reyes" userId="1cf725c5-dbc4-41d2-94dd-6b131e4ef279" providerId="ADAL" clId="{E24827E3-31E4-4AF2-BFC7-A79109B8636D}" dt="2026-03-06T16:19:09.424" v="1349"/>
          <ac:spMkLst>
            <pc:docMk/>
            <pc:sldMk cId="1990998362" sldId="330"/>
            <ac:spMk id="5" creationId="{BA21FE89-A6AF-8623-A3B9-F2F7CEB0F7B5}"/>
          </ac:spMkLst>
        </pc:spChg>
        <pc:spChg chg="add del mod ord">
          <ac:chgData name="Sergio Martinez Reyes" userId="1cf725c5-dbc4-41d2-94dd-6b131e4ef279" providerId="ADAL" clId="{E24827E3-31E4-4AF2-BFC7-A79109B8636D}" dt="2026-03-06T16:12:14.136" v="1215"/>
          <ac:spMkLst>
            <pc:docMk/>
            <pc:sldMk cId="1990998362" sldId="330"/>
            <ac:spMk id="6" creationId="{BA719567-669C-B22D-190F-A20DEA901217}"/>
          </ac:spMkLst>
        </pc:spChg>
        <pc:spChg chg="add del mod ord">
          <ac:chgData name="Sergio Martinez Reyes" userId="1cf725c5-dbc4-41d2-94dd-6b131e4ef279" providerId="ADAL" clId="{E24827E3-31E4-4AF2-BFC7-A79109B8636D}" dt="2026-03-06T16:22:01.308" v="1396" actId="5793"/>
          <ac:spMkLst>
            <pc:docMk/>
            <pc:sldMk cId="1990998362" sldId="330"/>
            <ac:spMk id="7" creationId="{2D475CD2-0375-9A66-CBA6-705D8D64E410}"/>
          </ac:spMkLst>
        </pc:spChg>
        <pc:spChg chg="add del mod ord">
          <ac:chgData name="Sergio Martinez Reyes" userId="1cf725c5-dbc4-41d2-94dd-6b131e4ef279" providerId="ADAL" clId="{E24827E3-31E4-4AF2-BFC7-A79109B8636D}" dt="2026-03-06T16:19:54.785" v="1363"/>
          <ac:spMkLst>
            <pc:docMk/>
            <pc:sldMk cId="1990998362" sldId="330"/>
            <ac:spMk id="8" creationId="{C7499723-3DCE-B754-FAEC-35E40D573521}"/>
          </ac:spMkLst>
        </pc:spChg>
        <pc:spChg chg="add del mod ord">
          <ac:chgData name="Sergio Martinez Reyes" userId="1cf725c5-dbc4-41d2-94dd-6b131e4ef279" providerId="ADAL" clId="{E24827E3-31E4-4AF2-BFC7-A79109B8636D}" dt="2026-03-06T16:12:01.166" v="1214" actId="700"/>
          <ac:spMkLst>
            <pc:docMk/>
            <pc:sldMk cId="1990998362" sldId="330"/>
            <ac:spMk id="9" creationId="{4C225807-1E14-F897-33EF-DA349C8280DE}"/>
          </ac:spMkLst>
        </pc:spChg>
        <pc:spChg chg="add del mod ord">
          <ac:chgData name="Sergio Martinez Reyes" userId="1cf725c5-dbc4-41d2-94dd-6b131e4ef279" providerId="ADAL" clId="{E24827E3-31E4-4AF2-BFC7-A79109B8636D}" dt="2026-03-06T16:12:01.166" v="1214" actId="700"/>
          <ac:spMkLst>
            <pc:docMk/>
            <pc:sldMk cId="1990998362" sldId="330"/>
            <ac:spMk id="10" creationId="{191B3ADF-8F1A-7BCF-15F8-5FF1B7DAC9B0}"/>
          </ac:spMkLst>
        </pc:spChg>
        <pc:spChg chg="add del mod ord">
          <ac:chgData name="Sergio Martinez Reyes" userId="1cf725c5-dbc4-41d2-94dd-6b131e4ef279" providerId="ADAL" clId="{E24827E3-31E4-4AF2-BFC7-A79109B8636D}" dt="2026-03-06T16:12:01.166" v="1214" actId="700"/>
          <ac:spMkLst>
            <pc:docMk/>
            <pc:sldMk cId="1990998362" sldId="330"/>
            <ac:spMk id="11" creationId="{BA0FCEAE-5C04-8B95-3713-F274DCA86DEA}"/>
          </ac:spMkLst>
        </pc:spChg>
        <pc:spChg chg="add mod ord">
          <ac:chgData name="Sergio Martinez Reyes" userId="1cf725c5-dbc4-41d2-94dd-6b131e4ef279" providerId="ADAL" clId="{E24827E3-31E4-4AF2-BFC7-A79109B8636D}" dt="2026-03-06T16:20:04.103" v="1364" actId="170"/>
          <ac:spMkLst>
            <pc:docMk/>
            <pc:sldMk cId="1990998362" sldId="330"/>
            <ac:spMk id="12" creationId="{E8E4791F-BA85-516B-1199-F9403956C136}"/>
          </ac:spMkLst>
        </pc:spChg>
        <pc:spChg chg="add del mod ord">
          <ac:chgData name="Sergio Martinez Reyes" userId="1cf725c5-dbc4-41d2-94dd-6b131e4ef279" providerId="ADAL" clId="{E24827E3-31E4-4AF2-BFC7-A79109B8636D}" dt="2026-03-06T16:19:19.184" v="1350" actId="962"/>
          <ac:spMkLst>
            <pc:docMk/>
            <pc:sldMk cId="1990998362" sldId="330"/>
            <ac:spMk id="13" creationId="{B8F82A0A-9D54-D97F-A724-E3A04EA02C7E}"/>
          </ac:spMkLst>
        </pc:spChg>
        <pc:spChg chg="mod">
          <ac:chgData name="Sergio Martinez Reyes" userId="1cf725c5-dbc4-41d2-94dd-6b131e4ef279" providerId="ADAL" clId="{E24827E3-31E4-4AF2-BFC7-A79109B8636D}" dt="2026-03-06T16:15:21.414" v="1267"/>
          <ac:spMkLst>
            <pc:docMk/>
            <pc:sldMk cId="1990998362" sldId="330"/>
            <ac:spMk id="15" creationId="{1C2DD3D7-FBD4-E219-DD86-7C696BF0A272}"/>
          </ac:spMkLst>
        </pc:spChg>
        <pc:spChg chg="mod">
          <ac:chgData name="Sergio Martinez Reyes" userId="1cf725c5-dbc4-41d2-94dd-6b131e4ef279" providerId="ADAL" clId="{E24827E3-31E4-4AF2-BFC7-A79109B8636D}" dt="2026-03-06T16:15:21.414" v="1267"/>
          <ac:spMkLst>
            <pc:docMk/>
            <pc:sldMk cId="1990998362" sldId="330"/>
            <ac:spMk id="16" creationId="{4F16F415-9AA5-DA91-12D9-2A2942D48302}"/>
          </ac:spMkLst>
        </pc:spChg>
        <pc:spChg chg="mod">
          <ac:chgData name="Sergio Martinez Reyes" userId="1cf725c5-dbc4-41d2-94dd-6b131e4ef279" providerId="ADAL" clId="{E24827E3-31E4-4AF2-BFC7-A79109B8636D}" dt="2026-03-06T16:15:21.414" v="1267"/>
          <ac:spMkLst>
            <pc:docMk/>
            <pc:sldMk cId="1990998362" sldId="330"/>
            <ac:spMk id="17" creationId="{E88D5E16-FF8D-A3B0-D819-E00E13C67172}"/>
          </ac:spMkLst>
        </pc:spChg>
        <pc:spChg chg="mod">
          <ac:chgData name="Sergio Martinez Reyes" userId="1cf725c5-dbc4-41d2-94dd-6b131e4ef279" providerId="ADAL" clId="{E24827E3-31E4-4AF2-BFC7-A79109B8636D}" dt="2026-03-06T16:15:21.414" v="1267"/>
          <ac:spMkLst>
            <pc:docMk/>
            <pc:sldMk cId="1990998362" sldId="330"/>
            <ac:spMk id="18" creationId="{038D34EB-7A02-19D5-0AA1-A93777F29BC6}"/>
          </ac:spMkLst>
        </pc:spChg>
        <pc:spChg chg="mod">
          <ac:chgData name="Sergio Martinez Reyes" userId="1cf725c5-dbc4-41d2-94dd-6b131e4ef279" providerId="ADAL" clId="{E24827E3-31E4-4AF2-BFC7-A79109B8636D}" dt="2026-03-06T16:15:21.414" v="1267"/>
          <ac:spMkLst>
            <pc:docMk/>
            <pc:sldMk cId="1990998362" sldId="330"/>
            <ac:spMk id="19" creationId="{623B0F1C-9026-A72B-6EC5-C442CBED2BE3}"/>
          </ac:spMkLst>
        </pc:spChg>
        <pc:spChg chg="mod">
          <ac:chgData name="Sergio Martinez Reyes" userId="1cf725c5-dbc4-41d2-94dd-6b131e4ef279" providerId="ADAL" clId="{E24827E3-31E4-4AF2-BFC7-A79109B8636D}" dt="2026-03-06T16:15:21.414" v="1267"/>
          <ac:spMkLst>
            <pc:docMk/>
            <pc:sldMk cId="1990998362" sldId="330"/>
            <ac:spMk id="20" creationId="{2E173305-DD90-076E-F7C6-D1CAC26036F9}"/>
          </ac:spMkLst>
        </pc:spChg>
        <pc:spChg chg="mod">
          <ac:chgData name="Sergio Martinez Reyes" userId="1cf725c5-dbc4-41d2-94dd-6b131e4ef279" providerId="ADAL" clId="{E24827E3-31E4-4AF2-BFC7-A79109B8636D}" dt="2026-03-06T16:15:21.414" v="1267"/>
          <ac:spMkLst>
            <pc:docMk/>
            <pc:sldMk cId="1990998362" sldId="330"/>
            <ac:spMk id="21" creationId="{196E81B6-D648-2D0F-D8C6-66E9E1537454}"/>
          </ac:spMkLst>
        </pc:spChg>
        <pc:spChg chg="mod">
          <ac:chgData name="Sergio Martinez Reyes" userId="1cf725c5-dbc4-41d2-94dd-6b131e4ef279" providerId="ADAL" clId="{E24827E3-31E4-4AF2-BFC7-A79109B8636D}" dt="2026-03-06T16:19:24.154" v="1352"/>
          <ac:spMkLst>
            <pc:docMk/>
            <pc:sldMk cId="1990998362" sldId="330"/>
            <ac:spMk id="23" creationId="{BA799556-DC11-6CC7-BCF1-BC757BAF1F5B}"/>
          </ac:spMkLst>
        </pc:spChg>
        <pc:spChg chg="mod">
          <ac:chgData name="Sergio Martinez Reyes" userId="1cf725c5-dbc4-41d2-94dd-6b131e4ef279" providerId="ADAL" clId="{E24827E3-31E4-4AF2-BFC7-A79109B8636D}" dt="2026-03-06T16:19:24.154" v="1352"/>
          <ac:spMkLst>
            <pc:docMk/>
            <pc:sldMk cId="1990998362" sldId="330"/>
            <ac:spMk id="24" creationId="{6507E670-E2AD-3811-42D4-3FD116176F54}"/>
          </ac:spMkLst>
        </pc:spChg>
        <pc:spChg chg="mod">
          <ac:chgData name="Sergio Martinez Reyes" userId="1cf725c5-dbc4-41d2-94dd-6b131e4ef279" providerId="ADAL" clId="{E24827E3-31E4-4AF2-BFC7-A79109B8636D}" dt="2026-03-06T16:19:24.154" v="1352"/>
          <ac:spMkLst>
            <pc:docMk/>
            <pc:sldMk cId="1990998362" sldId="330"/>
            <ac:spMk id="25" creationId="{B39DEACC-CE56-F103-44FC-AFC93214655A}"/>
          </ac:spMkLst>
        </pc:spChg>
        <pc:spChg chg="mod">
          <ac:chgData name="Sergio Martinez Reyes" userId="1cf725c5-dbc4-41d2-94dd-6b131e4ef279" providerId="ADAL" clId="{E24827E3-31E4-4AF2-BFC7-A79109B8636D}" dt="2026-03-06T16:19:24.154" v="1352"/>
          <ac:spMkLst>
            <pc:docMk/>
            <pc:sldMk cId="1990998362" sldId="330"/>
            <ac:spMk id="26" creationId="{1F40FFFD-3451-700C-5581-DC358B3A5A21}"/>
          </ac:spMkLst>
        </pc:spChg>
        <pc:spChg chg="mod">
          <ac:chgData name="Sergio Martinez Reyes" userId="1cf725c5-dbc4-41d2-94dd-6b131e4ef279" providerId="ADAL" clId="{E24827E3-31E4-4AF2-BFC7-A79109B8636D}" dt="2026-03-06T16:19:24.154" v="1352"/>
          <ac:spMkLst>
            <pc:docMk/>
            <pc:sldMk cId="1990998362" sldId="330"/>
            <ac:spMk id="27" creationId="{F0B2B994-5666-A952-6A58-189C9D8C9F6B}"/>
          </ac:spMkLst>
        </pc:spChg>
        <pc:spChg chg="mod">
          <ac:chgData name="Sergio Martinez Reyes" userId="1cf725c5-dbc4-41d2-94dd-6b131e4ef279" providerId="ADAL" clId="{E24827E3-31E4-4AF2-BFC7-A79109B8636D}" dt="2026-03-06T16:19:24.154" v="1352"/>
          <ac:spMkLst>
            <pc:docMk/>
            <pc:sldMk cId="1990998362" sldId="330"/>
            <ac:spMk id="28" creationId="{C8F6D73D-98F0-C49B-27CC-B424DC91C547}"/>
          </ac:spMkLst>
        </pc:spChg>
        <pc:spChg chg="mod">
          <ac:chgData name="Sergio Martinez Reyes" userId="1cf725c5-dbc4-41d2-94dd-6b131e4ef279" providerId="ADAL" clId="{E24827E3-31E4-4AF2-BFC7-A79109B8636D}" dt="2026-03-06T16:19:24.154" v="1352"/>
          <ac:spMkLst>
            <pc:docMk/>
            <pc:sldMk cId="1990998362" sldId="330"/>
            <ac:spMk id="29" creationId="{CDA149EC-85AE-140C-CF40-D9AA8458166B}"/>
          </ac:spMkLst>
        </pc:spChg>
        <pc:grpChg chg="add mod">
          <ac:chgData name="Sergio Martinez Reyes" userId="1cf725c5-dbc4-41d2-94dd-6b131e4ef279" providerId="ADAL" clId="{E24827E3-31E4-4AF2-BFC7-A79109B8636D}" dt="2026-03-06T16:19:33.552" v="1354" actId="1076"/>
          <ac:grpSpMkLst>
            <pc:docMk/>
            <pc:sldMk cId="1990998362" sldId="330"/>
            <ac:grpSpMk id="14" creationId="{238F8D4E-B8AC-F711-8434-A19437549AC1}"/>
          </ac:grpSpMkLst>
        </pc:grpChg>
        <pc:grpChg chg="add mod">
          <ac:chgData name="Sergio Martinez Reyes" userId="1cf725c5-dbc4-41d2-94dd-6b131e4ef279" providerId="ADAL" clId="{E24827E3-31E4-4AF2-BFC7-A79109B8636D}" dt="2026-03-06T16:19:28.544" v="1353" actId="1076"/>
          <ac:grpSpMkLst>
            <pc:docMk/>
            <pc:sldMk cId="1990998362" sldId="330"/>
            <ac:grpSpMk id="22" creationId="{25E21982-71DE-CC83-0BB9-0CBF7A7BED47}"/>
          </ac:grpSpMkLst>
        </pc:grpChg>
      </pc:sldChg>
      <pc:sldChg chg="add del">
        <pc:chgData name="Sergio Martinez Reyes" userId="1cf725c5-dbc4-41d2-94dd-6b131e4ef279" providerId="ADAL" clId="{E24827E3-31E4-4AF2-BFC7-A79109B8636D}" dt="2026-03-06T16:11:14.102" v="1210" actId="2890"/>
        <pc:sldMkLst>
          <pc:docMk/>
          <pc:sldMk cId="2206883466" sldId="330"/>
        </pc:sldMkLst>
      </pc:sldChg>
      <pc:sldChg chg="add del">
        <pc:chgData name="Sergio Martinez Reyes" userId="1cf725c5-dbc4-41d2-94dd-6b131e4ef279" providerId="ADAL" clId="{E24827E3-31E4-4AF2-BFC7-A79109B8636D}" dt="2026-03-06T15:59:16.713" v="1123" actId="2890"/>
        <pc:sldMkLst>
          <pc:docMk/>
          <pc:sldMk cId="3121556792" sldId="3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29d83ce8bc7_1_2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2"/>
                </a:highlight>
              </a:rPr>
              <a:t>SLIDE 1-11 NATHAN</a:t>
            </a:r>
            <a:endParaRPr>
              <a:highlight>
                <a:schemeClr val="accent2"/>
              </a:highlight>
            </a:endParaRPr>
          </a:p>
        </p:txBody>
      </p:sp>
      <p:sp>
        <p:nvSpPr>
          <p:cNvPr id="1294" name="Google Shape;1294;g29d83ce8bc7_1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3ca2dd75d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30000"/>
              </a:lnSpc>
              <a:spcBef>
                <a:spcPts val="1200"/>
              </a:spcBef>
              <a:spcAft>
                <a:spcPts val="0"/>
              </a:spcAft>
              <a:buClr>
                <a:srgbClr val="303030"/>
              </a:buClr>
              <a:buSzPts val="1200"/>
              <a:buFont typeface="Lato"/>
              <a:buAutoNum type="arabicPeriod"/>
            </a:pPr>
            <a:r>
              <a:rPr lang="en" sz="1200">
                <a:solidFill>
                  <a:srgbClr val="303030"/>
                </a:solidFill>
                <a:latin typeface="Lato"/>
                <a:ea typeface="Lato"/>
                <a:cs typeface="Lato"/>
                <a:sym typeface="Lato"/>
              </a:rPr>
              <a:t>The Commission’s first job this year is to make it easy for Nevada’s operators and partners to </a:t>
            </a:r>
            <a:r>
              <a:rPr lang="en" sz="1200" b="1">
                <a:solidFill>
                  <a:srgbClr val="303030"/>
                </a:solidFill>
                <a:latin typeface="Lato"/>
                <a:ea typeface="Lato"/>
                <a:cs typeface="Lato"/>
                <a:sym typeface="Lato"/>
              </a:rPr>
              <a:t>say yes</a:t>
            </a:r>
            <a:r>
              <a:rPr lang="en" sz="1200">
                <a:solidFill>
                  <a:srgbClr val="303030"/>
                </a:solidFill>
                <a:latin typeface="Lato"/>
                <a:ea typeface="Lato"/>
                <a:cs typeface="Lato"/>
                <a:sym typeface="Lato"/>
              </a:rPr>
              <a:t> to the Roadmap. We earn uptake amongst core operators by offering tools, clarity, permissions, and supports that make Roadmap adoption feasible and desirable. </a:t>
            </a:r>
            <a:endParaRPr sz="1200">
              <a:solidFill>
                <a:srgbClr val="303030"/>
              </a:solidFill>
              <a:latin typeface="Lato"/>
              <a:ea typeface="Lato"/>
              <a:cs typeface="Lato"/>
              <a:sym typeface="Lato"/>
            </a:endParaRPr>
          </a:p>
          <a:p>
            <a:pPr marL="457200" lvl="0" indent="-304800" algn="l" rtl="0">
              <a:lnSpc>
                <a:spcPct val="130000"/>
              </a:lnSpc>
              <a:spcBef>
                <a:spcPts val="0"/>
              </a:spcBef>
              <a:spcAft>
                <a:spcPts val="0"/>
              </a:spcAft>
              <a:buClr>
                <a:srgbClr val="303030"/>
              </a:buClr>
              <a:buSzPts val="1200"/>
              <a:buFont typeface="Lato"/>
              <a:buAutoNum type="arabicPeriod"/>
            </a:pPr>
            <a:r>
              <a:rPr lang="en" sz="1200">
                <a:solidFill>
                  <a:srgbClr val="303030"/>
                </a:solidFill>
                <a:latin typeface="Lato"/>
                <a:ea typeface="Lato"/>
                <a:cs typeface="Lato"/>
                <a:sym typeface="Lato"/>
              </a:rPr>
              <a:t>Keeping the roadmap live means taking the Roadmap on the road and increasing familiarity with key stakeholders. It also means engaging in update cycles with clear roles and decision rules.</a:t>
            </a:r>
            <a:endParaRPr sz="1200">
              <a:solidFill>
                <a:srgbClr val="303030"/>
              </a:solidFill>
              <a:latin typeface="Lato"/>
              <a:ea typeface="Lato"/>
              <a:cs typeface="Lato"/>
              <a:sym typeface="Lato"/>
            </a:endParaRPr>
          </a:p>
          <a:p>
            <a:pPr marL="457200" lvl="0" indent="-304800" algn="l" rtl="0">
              <a:lnSpc>
                <a:spcPct val="130000"/>
              </a:lnSpc>
              <a:spcBef>
                <a:spcPts val="0"/>
              </a:spcBef>
              <a:spcAft>
                <a:spcPts val="0"/>
              </a:spcAft>
              <a:buClr>
                <a:srgbClr val="303030"/>
              </a:buClr>
              <a:buSzPts val="1200"/>
              <a:buFont typeface="Lato"/>
              <a:buAutoNum type="arabicPeriod"/>
            </a:pPr>
            <a:r>
              <a:rPr lang="en" sz="1200">
                <a:solidFill>
                  <a:srgbClr val="303030"/>
                </a:solidFill>
                <a:latin typeface="Lato"/>
                <a:ea typeface="Lato"/>
                <a:cs typeface="Lato"/>
                <a:sym typeface="Lato"/>
              </a:rPr>
              <a:t>Finally, we’ll define a short list of additional policy/administrative recommendations based on subcommittee work that we know will enable and accelerate progress toward the vision outlined in the roadmap. </a:t>
            </a:r>
            <a:endParaRPr sz="1200">
              <a:solidFill>
                <a:srgbClr val="303030"/>
              </a:solidFill>
              <a:latin typeface="Lato"/>
              <a:ea typeface="Lato"/>
              <a:cs typeface="Lato"/>
              <a:sym typeface="Lato"/>
            </a:endParaRPr>
          </a:p>
        </p:txBody>
      </p:sp>
      <p:sp>
        <p:nvSpPr>
          <p:cNvPr id="1397" name="Google Shape;1397;g3ca2dd75d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377516d737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377516d737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3ca2dd75d26_0_2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30000"/>
              </a:lnSpc>
              <a:spcBef>
                <a:spcPts val="1200"/>
              </a:spcBef>
              <a:spcAft>
                <a:spcPts val="0"/>
              </a:spcAft>
              <a:buClr>
                <a:schemeClr val="dk1"/>
              </a:buClr>
              <a:buSzPts val="1100"/>
              <a:buFont typeface="Arial"/>
              <a:buNone/>
            </a:pPr>
            <a:r>
              <a:rPr lang="en" b="1">
                <a:solidFill>
                  <a:schemeClr val="dk1"/>
                </a:solidFill>
                <a:highlight>
                  <a:schemeClr val="accent2"/>
                </a:highlight>
              </a:rPr>
              <a:t>SLIDES 12-31 JANICE</a:t>
            </a:r>
            <a:endParaRPr b="1">
              <a:solidFill>
                <a:schemeClr val="dk1"/>
              </a:solidFill>
              <a:highlight>
                <a:schemeClr val="accent2"/>
              </a:highlight>
            </a:endParaRPr>
          </a:p>
          <a:p>
            <a:pPr marL="0" lvl="0" indent="0" algn="l" rtl="0">
              <a:lnSpc>
                <a:spcPct val="130000"/>
              </a:lnSpc>
              <a:spcBef>
                <a:spcPts val="1200"/>
              </a:spcBef>
              <a:spcAft>
                <a:spcPts val="0"/>
              </a:spcAft>
              <a:buClr>
                <a:schemeClr val="dk1"/>
              </a:buClr>
              <a:buSzPts val="1100"/>
              <a:buFont typeface="Arial"/>
              <a:buNone/>
            </a:pPr>
            <a:r>
              <a:rPr lang="en">
                <a:solidFill>
                  <a:schemeClr val="dk1"/>
                </a:solidFill>
              </a:rPr>
              <a:t>10:45am-12:00pm</a:t>
            </a:r>
            <a:endParaRPr>
              <a:solidFill>
                <a:schemeClr val="dk1"/>
              </a:solidFill>
            </a:endParaRPr>
          </a:p>
          <a:p>
            <a:pPr marL="0" lvl="0" indent="0" algn="l" rtl="0">
              <a:lnSpc>
                <a:spcPct val="130000"/>
              </a:lnSpc>
              <a:spcBef>
                <a:spcPts val="1200"/>
              </a:spcBef>
              <a:spcAft>
                <a:spcPts val="0"/>
              </a:spcAft>
              <a:buClr>
                <a:schemeClr val="dk1"/>
              </a:buClr>
              <a:buSzPts val="1100"/>
              <a:buFont typeface="Arial"/>
              <a:buNone/>
            </a:pPr>
            <a:endParaRPr>
              <a:solidFill>
                <a:schemeClr val="dk1"/>
              </a:solidFill>
            </a:endParaRPr>
          </a:p>
          <a:p>
            <a:pPr marL="457200" lvl="0" indent="-292100" algn="l" rtl="0">
              <a:lnSpc>
                <a:spcPct val="115000"/>
              </a:lnSpc>
              <a:spcBef>
                <a:spcPts val="1000"/>
              </a:spcBef>
              <a:spcAft>
                <a:spcPts val="0"/>
              </a:spcAft>
              <a:buClr>
                <a:srgbClr val="222222"/>
              </a:buClr>
              <a:buSzPts val="1000"/>
              <a:buFont typeface="Times New Roman"/>
              <a:buAutoNum type="romanUcPeriod"/>
            </a:pPr>
            <a:r>
              <a:rPr lang="en" sz="1000" b="1">
                <a:solidFill>
                  <a:srgbClr val="222222"/>
                </a:solidFill>
                <a:latin typeface="Times New Roman"/>
                <a:ea typeface="Times New Roman"/>
                <a:cs typeface="Times New Roman"/>
                <a:sym typeface="Times New Roman"/>
              </a:rPr>
              <a:t>Shared Learning and Discussion: What does “Roadwork” really mean? </a:t>
            </a:r>
            <a:r>
              <a:rPr lang="en" sz="1000">
                <a:solidFill>
                  <a:srgbClr val="222222"/>
                </a:solidFill>
                <a:latin typeface="Times New Roman"/>
                <a:ea typeface="Times New Roman"/>
                <a:cs typeface="Times New Roman"/>
                <a:sym typeface="Times New Roman"/>
              </a:rPr>
              <a:t>(10:45am-12:00pm) </a:t>
            </a:r>
            <a:endParaRPr sz="1000">
              <a:solidFill>
                <a:srgbClr val="222222"/>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en" sz="1000">
                <a:solidFill>
                  <a:srgbClr val="222222"/>
                </a:solidFill>
                <a:latin typeface="Times New Roman"/>
                <a:ea typeface="Times New Roman"/>
                <a:cs typeface="Times New Roman"/>
                <a:sym typeface="Times New Roman"/>
              </a:rPr>
              <a:t>Commission members will participate in a shared learning session to clarify what “roadwork” means in practice—how the Commission’s Roadmap translates into concrete implementation actions, roles, and timelines. The Commission will discuss implications for near-term work and consider possible actions to advance implementation.</a:t>
            </a:r>
            <a:endParaRPr sz="1000">
              <a:solidFill>
                <a:srgbClr val="222222"/>
              </a:solidFill>
              <a:latin typeface="Times New Roman"/>
              <a:ea typeface="Times New Roman"/>
              <a:cs typeface="Times New Roman"/>
              <a:sym typeface="Times New Roman"/>
            </a:endParaRPr>
          </a:p>
          <a:p>
            <a:pPr marL="914400" lvl="0" indent="-292100" algn="l" rtl="0">
              <a:lnSpc>
                <a:spcPct val="115000"/>
              </a:lnSpc>
              <a:spcBef>
                <a:spcPts val="0"/>
              </a:spcBef>
              <a:spcAft>
                <a:spcPts val="0"/>
              </a:spcAft>
              <a:buClr>
                <a:srgbClr val="222222"/>
              </a:buClr>
              <a:buSzPts val="1000"/>
              <a:buFont typeface="Times New Roman"/>
              <a:buChar char="●"/>
            </a:pPr>
            <a:r>
              <a:rPr lang="en" sz="1000">
                <a:solidFill>
                  <a:srgbClr val="222222"/>
                </a:solidFill>
                <a:latin typeface="Times New Roman"/>
                <a:ea typeface="Times New Roman"/>
                <a:cs typeface="Times New Roman"/>
                <a:sym typeface="Times New Roman"/>
              </a:rPr>
              <a:t>NCEE Staff and Commission Leadership</a:t>
            </a:r>
            <a:endParaRPr sz="1000">
              <a:solidFill>
                <a:srgbClr val="222222"/>
              </a:solidFill>
              <a:latin typeface="Times New Roman"/>
              <a:ea typeface="Times New Roman"/>
              <a:cs typeface="Times New Roman"/>
              <a:sym typeface="Times New Roman"/>
            </a:endParaRPr>
          </a:p>
          <a:p>
            <a:pPr marL="0" lvl="0" indent="0" algn="l" rtl="0">
              <a:lnSpc>
                <a:spcPct val="130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0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1412" name="Google Shape;1412;g3ca2dd75d26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3ca2dd75d26_0_3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3ca2dd75d26_0_3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3ca2dd75d26_0_4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5" name="Google Shape;1425;g3ca2dd75d26_0_40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3ca2dd75d26_0_2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6" name="Google Shape;1446;g3ca2dd75d26_0_26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3ca2dd75d26_0_37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3" name="Google Shape;1453;g3ca2dd75d26_0_37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00"/>
              <a:buNone/>
            </a:pPr>
            <a:endParaRPr>
              <a:latin typeface="Lato"/>
              <a:ea typeface="Lato"/>
              <a:cs typeface="Lato"/>
              <a:sym typeface="Lato"/>
            </a:endParaRPr>
          </a:p>
        </p:txBody>
      </p:sp>
      <p:sp>
        <p:nvSpPr>
          <p:cNvPr id="1454" name="Google Shape;1454;g3ca2dd75d26_0_37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3ca2dd75d26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73" name="Google Shape;1473;g3ca2dd75d26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3ca2dd75d26_0_50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3" name="Google Shape;1483;g3ca2dd75d26_0_50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00"/>
              <a:buNone/>
            </a:pPr>
            <a:endParaRPr>
              <a:latin typeface="Lato"/>
              <a:ea typeface="Lato"/>
              <a:cs typeface="Lato"/>
              <a:sym typeface="Lato"/>
            </a:endParaRPr>
          </a:p>
        </p:txBody>
      </p:sp>
      <p:sp>
        <p:nvSpPr>
          <p:cNvPr id="1484" name="Google Shape;1484;g3ca2dd75d26_0_50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3ca2dd75d26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3ca2dd75d26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9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37760961ffa_0_3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10:20-10:45 am </a:t>
            </a:r>
            <a:endParaRPr/>
          </a:p>
          <a:p>
            <a:pPr marL="457200" lvl="0" indent="0" algn="l" rtl="0">
              <a:lnSpc>
                <a:spcPct val="115000"/>
              </a:lnSpc>
              <a:spcBef>
                <a:spcPts val="0"/>
              </a:spcBef>
              <a:spcAft>
                <a:spcPts val="0"/>
              </a:spcAft>
              <a:buClr>
                <a:schemeClr val="dk1"/>
              </a:buClr>
              <a:buSzPts val="1100"/>
              <a:buFont typeface="Arial"/>
              <a:buNone/>
            </a:pPr>
            <a:r>
              <a:rPr lang="en" sz="1000">
                <a:solidFill>
                  <a:srgbClr val="222222"/>
                </a:solidFill>
                <a:latin typeface="Times New Roman"/>
                <a:ea typeface="Times New Roman"/>
                <a:cs typeface="Times New Roman"/>
                <a:sym typeface="Times New Roman"/>
              </a:rPr>
              <a:t>Commissioners will review the Commission’s process, confirm meeting goals, revisit the arc of learning for 2025–26, and walk through the agenda for this meeting.</a:t>
            </a:r>
            <a:endParaRPr sz="1000">
              <a:solidFill>
                <a:srgbClr val="222222"/>
              </a:solidFill>
              <a:latin typeface="Times New Roman"/>
              <a:ea typeface="Times New Roman"/>
              <a:cs typeface="Times New Roman"/>
              <a:sym typeface="Times New Roman"/>
            </a:endParaRPr>
          </a:p>
          <a:p>
            <a:pPr marL="914400" lvl="0" indent="-292100" algn="l" rtl="0">
              <a:lnSpc>
                <a:spcPct val="115000"/>
              </a:lnSpc>
              <a:spcBef>
                <a:spcPts val="0"/>
              </a:spcBef>
              <a:spcAft>
                <a:spcPts val="0"/>
              </a:spcAft>
              <a:buClr>
                <a:srgbClr val="222222"/>
              </a:buClr>
              <a:buSzPts val="1000"/>
              <a:buFont typeface="Times New Roman"/>
              <a:buChar char="●"/>
            </a:pPr>
            <a:r>
              <a:rPr lang="en" sz="1000">
                <a:solidFill>
                  <a:srgbClr val="222222"/>
                </a:solidFill>
                <a:latin typeface="Times New Roman"/>
                <a:ea typeface="Times New Roman"/>
                <a:cs typeface="Times New Roman"/>
                <a:sym typeface="Times New Roman"/>
              </a:rPr>
              <a:t>Joyce Woodhouse, CIEE Chair</a:t>
            </a:r>
            <a:endParaRPr sz="1000">
              <a:solidFill>
                <a:srgbClr val="222222"/>
              </a:solidFill>
              <a:latin typeface="Times New Roman"/>
              <a:ea typeface="Times New Roman"/>
              <a:cs typeface="Times New Roman"/>
              <a:sym typeface="Times New Roman"/>
            </a:endParaRPr>
          </a:p>
          <a:p>
            <a:pPr marL="914400" lvl="0" indent="-292100" algn="l" rtl="0">
              <a:lnSpc>
                <a:spcPct val="115000"/>
              </a:lnSpc>
              <a:spcBef>
                <a:spcPts val="0"/>
              </a:spcBef>
              <a:spcAft>
                <a:spcPts val="0"/>
              </a:spcAft>
              <a:buClr>
                <a:srgbClr val="222222"/>
              </a:buClr>
              <a:buSzPts val="1000"/>
              <a:buFont typeface="Times New Roman"/>
              <a:buChar char="●"/>
            </a:pPr>
            <a:r>
              <a:rPr lang="en" sz="1000">
                <a:solidFill>
                  <a:srgbClr val="222222"/>
                </a:solidFill>
                <a:latin typeface="Times New Roman"/>
                <a:ea typeface="Times New Roman"/>
                <a:cs typeface="Times New Roman"/>
                <a:sym typeface="Times New Roman"/>
              </a:rPr>
              <a:t>Patty Charlton, CIEE Vice Chair </a:t>
            </a:r>
            <a:endParaRPr sz="1000">
              <a:solidFill>
                <a:srgbClr val="222222"/>
              </a:solidFill>
              <a:latin typeface="Times New Roman"/>
              <a:ea typeface="Times New Roman"/>
              <a:cs typeface="Times New Roman"/>
              <a:sym typeface="Times New Roman"/>
            </a:endParaRPr>
          </a:p>
          <a:p>
            <a:pPr marL="914400" lvl="0" indent="-292100" algn="l" rtl="0">
              <a:lnSpc>
                <a:spcPct val="115000"/>
              </a:lnSpc>
              <a:spcBef>
                <a:spcPts val="0"/>
              </a:spcBef>
              <a:spcAft>
                <a:spcPts val="0"/>
              </a:spcAft>
              <a:buClr>
                <a:srgbClr val="222222"/>
              </a:buClr>
              <a:buSzPts val="1000"/>
              <a:buFont typeface="Times New Roman"/>
              <a:buChar char="●"/>
            </a:pPr>
            <a:r>
              <a:rPr lang="en" sz="1000">
                <a:solidFill>
                  <a:srgbClr val="222222"/>
                </a:solidFill>
                <a:latin typeface="Times New Roman"/>
                <a:ea typeface="Times New Roman"/>
                <a:cs typeface="Times New Roman"/>
                <a:sym typeface="Times New Roman"/>
              </a:rPr>
              <a:t>Dr. Victor Wakefield, State Superintendent of Public Instruction </a:t>
            </a:r>
            <a:endParaRPr sz="1000">
              <a:solidFill>
                <a:srgbClr val="222222"/>
              </a:solidFill>
              <a:latin typeface="Times New Roman"/>
              <a:ea typeface="Times New Roman"/>
              <a:cs typeface="Times New Roman"/>
              <a:sym typeface="Times New Roman"/>
            </a:endParaRPr>
          </a:p>
          <a:p>
            <a:pPr marL="914400" lvl="0" indent="-292100" algn="l" rtl="0">
              <a:lnSpc>
                <a:spcPct val="115000"/>
              </a:lnSpc>
              <a:spcBef>
                <a:spcPts val="0"/>
              </a:spcBef>
              <a:spcAft>
                <a:spcPts val="0"/>
              </a:spcAft>
              <a:buClr>
                <a:srgbClr val="222222"/>
              </a:buClr>
              <a:buSzPts val="1000"/>
              <a:buFont typeface="Times New Roman"/>
              <a:buChar char="●"/>
            </a:pPr>
            <a:r>
              <a:rPr lang="en" sz="1000">
                <a:solidFill>
                  <a:srgbClr val="222222"/>
                </a:solidFill>
                <a:latin typeface="Times New Roman"/>
                <a:ea typeface="Times New Roman"/>
                <a:cs typeface="Times New Roman"/>
                <a:sym typeface="Times New Roman"/>
              </a:rPr>
              <a:t>Nathan Driskell, Chief Policy Officer, NCEE</a:t>
            </a:r>
            <a:endParaRPr sz="1000">
              <a:solidFill>
                <a:srgbClr val="222222"/>
              </a:solidFill>
              <a:latin typeface="Times New Roman"/>
              <a:ea typeface="Times New Roman"/>
              <a:cs typeface="Times New Roman"/>
              <a:sym typeface="Times New Roman"/>
            </a:endParaRPr>
          </a:p>
          <a:p>
            <a:pPr marL="914400" lvl="0" indent="-292100" algn="l" rtl="0">
              <a:lnSpc>
                <a:spcPct val="115000"/>
              </a:lnSpc>
              <a:spcBef>
                <a:spcPts val="0"/>
              </a:spcBef>
              <a:spcAft>
                <a:spcPts val="0"/>
              </a:spcAft>
              <a:buClr>
                <a:srgbClr val="222222"/>
              </a:buClr>
              <a:buSzPts val="1000"/>
              <a:buFont typeface="Times New Roman"/>
              <a:buChar char="●"/>
            </a:pPr>
            <a:r>
              <a:rPr lang="en" sz="1000">
                <a:solidFill>
                  <a:srgbClr val="222222"/>
                </a:solidFill>
                <a:latin typeface="Times New Roman"/>
                <a:ea typeface="Times New Roman"/>
                <a:cs typeface="Times New Roman"/>
                <a:sym typeface="Times New Roman"/>
              </a:rPr>
              <a:t>Janice Case, Regional Director, West, NCEE</a:t>
            </a:r>
            <a:endParaRPr sz="1000">
              <a:solidFill>
                <a:srgbClr val="222222"/>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301" name="Google Shape;1301;g37760961ffa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3ca2dd75d26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6" name="Google Shape;1536;g3ca2dd75d26_0_6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latin typeface="Lato"/>
              <a:ea typeface="Lato"/>
              <a:cs typeface="Lato"/>
              <a:sym typeface="Lato"/>
            </a:endParaRPr>
          </a:p>
          <a:p>
            <a:pPr marL="171450" lvl="0" indent="-101600" algn="l" rtl="0">
              <a:lnSpc>
                <a:spcPct val="100000"/>
              </a:lnSpc>
              <a:spcBef>
                <a:spcPts val="0"/>
              </a:spcBef>
              <a:spcAft>
                <a:spcPts val="0"/>
              </a:spcAft>
              <a:buSzPts val="1100"/>
              <a:buFont typeface="Arial"/>
              <a:buNone/>
            </a:pPr>
            <a:endParaRPr>
              <a:latin typeface="Lato"/>
              <a:ea typeface="Lato"/>
              <a:cs typeface="Lato"/>
              <a:sym typeface="Lato"/>
            </a:endParaRPr>
          </a:p>
        </p:txBody>
      </p:sp>
      <p:sp>
        <p:nvSpPr>
          <p:cNvPr id="1537" name="Google Shape;1537;g3ca2dd75d26_0_66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3ca2dd75d26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rgbClr val="AA0FA9"/>
                </a:solidFill>
                <a:latin typeface="Lato"/>
                <a:ea typeface="Lato"/>
                <a:cs typeface="Lato"/>
                <a:sym typeface="Lato"/>
              </a:rPr>
              <a:t>Many high-leverage moves won’t be legislative; they’ll be “permission structures” and coordination fixes. The 6Cs are the Commission’s non-legislative “toolkit” for executing the functions outlined above and are mechanisms to convert ideas into adoption. These “Enable” and “Do” moves help others act—often faster than legislation. They can be applied to any topic.</a:t>
            </a:r>
            <a:endParaRPr sz="800">
              <a:latin typeface="Lato"/>
              <a:ea typeface="Lato"/>
              <a:cs typeface="Lato"/>
              <a:sym typeface="Lato"/>
            </a:endParaRPr>
          </a:p>
        </p:txBody>
      </p:sp>
      <p:sp>
        <p:nvSpPr>
          <p:cNvPr id="1570" name="Google Shape;1570;g3ca2dd75d26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3ca2dd75d26_0_2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3ca2dd75d26_0_2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AA0FA9"/>
                </a:solidFill>
              </a:rPr>
              <a:t>Sequencing action for coordination is a key way to ensure that the right levers are pulled at the right time. Commonly, this looks like orchestrating cycles of Proof → Permission → Handoff:</a:t>
            </a:r>
            <a:endParaRPr sz="1200" b="1">
              <a:solidFill>
                <a:srgbClr val="AA0FA9"/>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3ca2dd75d26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601" name="Google Shape;1601;g3ca2dd75d26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3ca2dd75d26_0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400" b="1">
                <a:solidFill>
                  <a:srgbClr val="AA0FA9"/>
                </a:solidFill>
                <a:latin typeface="Lato"/>
                <a:ea typeface="Lato"/>
                <a:cs typeface="Lato"/>
                <a:sym typeface="Lato"/>
              </a:rPr>
              <a:t>Success requires moving beyond a simple list of those who should be involved in planning and action, and toward clear articulation of how co‑owners interact. </a:t>
            </a:r>
            <a:endParaRPr sz="1400" b="1">
              <a:solidFill>
                <a:srgbClr val="AA0FA9"/>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400" b="1">
                <a:solidFill>
                  <a:srgbClr val="AA0FA9"/>
                </a:solidFill>
                <a:latin typeface="Lato"/>
                <a:ea typeface="Lato"/>
                <a:cs typeface="Lato"/>
                <a:sym typeface="Lato"/>
              </a:rPr>
              <a:t>Mapping owners across the three operator tiers can be helpful in ensuring that all levels of implementation are taken into account. </a:t>
            </a:r>
            <a:endParaRPr sz="1400" b="1">
              <a:solidFill>
                <a:srgbClr val="AA0FA9"/>
              </a:solidFill>
              <a:latin typeface="Lato"/>
              <a:ea typeface="Lato"/>
              <a:cs typeface="Lato"/>
              <a:sym typeface="Lato"/>
            </a:endParaRPr>
          </a:p>
        </p:txBody>
      </p:sp>
      <p:sp>
        <p:nvSpPr>
          <p:cNvPr id="1617" name="Google Shape;1617;g3ca2dd75d26_0_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3ca2dd75d26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Font typeface="Arial"/>
              <a:buNone/>
            </a:pPr>
            <a:r>
              <a:rPr lang="en" sz="1300" b="1">
                <a:solidFill>
                  <a:srgbClr val="AA0FA9"/>
                </a:solidFill>
                <a:latin typeface="Lato"/>
                <a:ea typeface="Lato"/>
                <a:cs typeface="Lato"/>
                <a:sym typeface="Lato"/>
              </a:rPr>
              <a:t>When something does require policy movement (be it legislative or administrative), a shared taxonomy is helpful so recommendations are comparable across subcommittees.</a:t>
            </a:r>
            <a:endParaRPr sz="1300" b="1">
              <a:solidFill>
                <a:srgbClr val="303030"/>
              </a:solidFill>
              <a:latin typeface="Lato"/>
              <a:ea typeface="Lato"/>
              <a:cs typeface="Lato"/>
              <a:sym typeface="Lato"/>
            </a:endParaRPr>
          </a:p>
          <a:p>
            <a:pPr marL="0" lvl="0" indent="0" algn="l" rtl="0">
              <a:lnSpc>
                <a:spcPct val="100000"/>
              </a:lnSpc>
              <a:spcBef>
                <a:spcPts val="1200"/>
              </a:spcBef>
              <a:spcAft>
                <a:spcPts val="0"/>
              </a:spcAft>
              <a:buClr>
                <a:schemeClr val="dk1"/>
              </a:buClr>
              <a:buSzPts val="1100"/>
              <a:buFont typeface="Arial"/>
              <a:buNone/>
            </a:pPr>
            <a:r>
              <a:rPr lang="en" sz="1300" b="1">
                <a:solidFill>
                  <a:srgbClr val="AA0FA9"/>
                </a:solidFill>
                <a:latin typeface="Lato"/>
                <a:ea typeface="Lato"/>
                <a:cs typeface="Lato"/>
                <a:sym typeface="Lato"/>
              </a:rPr>
              <a:t>This helps the Commission avoid “recommendation soup.” It also helps surface trade‑offs: Prescribe without Promise can create unfunded mandates; Promote without Permission can create voluntary uptake failure. If we can’t clearly name </a:t>
            </a:r>
            <a:r>
              <a:rPr lang="en" sz="1300" b="1" i="1">
                <a:solidFill>
                  <a:srgbClr val="AA0FA9"/>
                </a:solidFill>
                <a:latin typeface="Lato"/>
                <a:ea typeface="Lato"/>
                <a:cs typeface="Lato"/>
                <a:sym typeface="Lato"/>
              </a:rPr>
              <a:t>which P we’re pulling</a:t>
            </a:r>
            <a:r>
              <a:rPr lang="en" sz="1300" b="1">
                <a:solidFill>
                  <a:srgbClr val="AA0FA9"/>
                </a:solidFill>
                <a:latin typeface="Lato"/>
                <a:ea typeface="Lato"/>
                <a:cs typeface="Lato"/>
                <a:sym typeface="Lato"/>
              </a:rPr>
              <a:t>, we may not be making a policy recommendation yet—we might still be in need of Proof or Permission.</a:t>
            </a:r>
            <a:endParaRPr sz="1300" b="1">
              <a:solidFill>
                <a:srgbClr val="AA0FA9"/>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672" name="Google Shape;1672;g3ca2dd75d26_0_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3ca2dd75d26_0_694: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solidFill>
                <a:schemeClr val="dk1"/>
              </a:solidFill>
              <a:latin typeface="Lato"/>
              <a:ea typeface="Lato"/>
              <a:cs typeface="Lato"/>
              <a:sym typeface="Lato"/>
            </a:endParaRPr>
          </a:p>
          <a:p>
            <a:pPr marL="0" lvl="0" indent="0" algn="l" rtl="0">
              <a:spcBef>
                <a:spcPts val="0"/>
              </a:spcBef>
              <a:spcAft>
                <a:spcPts val="0"/>
              </a:spcAft>
              <a:buClr>
                <a:schemeClr val="dk1"/>
              </a:buClr>
              <a:buSzPts val="1400"/>
              <a:buFont typeface="Arial"/>
              <a:buNone/>
            </a:pPr>
            <a:endParaRPr sz="18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400"/>
              <a:buFont typeface="Calibri"/>
              <a:buNone/>
            </a:pPr>
            <a:endParaRPr>
              <a:latin typeface="Lato"/>
              <a:ea typeface="Lato"/>
              <a:cs typeface="Lato"/>
              <a:sym typeface="Lato"/>
            </a:endParaRPr>
          </a:p>
        </p:txBody>
      </p:sp>
      <p:sp>
        <p:nvSpPr>
          <p:cNvPr id="1680" name="Google Shape;1680;g3ca2dd75d26_0_6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3ca2dd75d26_0_4683: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Lato Light"/>
              <a:ea typeface="Lato Light"/>
              <a:cs typeface="Lato Light"/>
              <a:sym typeface="Lato Light"/>
            </a:endParaRPr>
          </a:p>
          <a:p>
            <a:pPr marL="0" lvl="0" indent="0" algn="l" rtl="0">
              <a:spcBef>
                <a:spcPts val="0"/>
              </a:spcBef>
              <a:spcAft>
                <a:spcPts val="0"/>
              </a:spcAft>
              <a:buClr>
                <a:schemeClr val="dk1"/>
              </a:buClr>
              <a:buSzPts val="1400"/>
              <a:buFont typeface="Arial"/>
              <a:buNone/>
            </a:pPr>
            <a:endParaRPr sz="1800">
              <a:solidFill>
                <a:schemeClr val="dk1"/>
              </a:solidFill>
              <a:latin typeface="Lato"/>
              <a:ea typeface="Lato"/>
              <a:cs typeface="Lato"/>
              <a:sym typeface="Lato"/>
            </a:endParaRPr>
          </a:p>
          <a:p>
            <a:pPr marL="0" lvl="0" indent="0" algn="l" rtl="0">
              <a:spcBef>
                <a:spcPts val="0"/>
              </a:spcBef>
              <a:spcAft>
                <a:spcPts val="0"/>
              </a:spcAft>
              <a:buClr>
                <a:schemeClr val="dk1"/>
              </a:buClr>
              <a:buSzPts val="1400"/>
              <a:buFont typeface="Arial"/>
              <a:buNone/>
            </a:pPr>
            <a:endParaRPr sz="1800">
              <a:solidFill>
                <a:schemeClr val="dk1"/>
              </a:solidFill>
              <a:latin typeface="Lato"/>
              <a:ea typeface="Lato"/>
              <a:cs typeface="Lato"/>
              <a:sym typeface="Lato"/>
            </a:endParaRPr>
          </a:p>
          <a:p>
            <a:pPr marL="0" lvl="0" indent="0" algn="l" rtl="0">
              <a:spcBef>
                <a:spcPts val="0"/>
              </a:spcBef>
              <a:spcAft>
                <a:spcPts val="0"/>
              </a:spcAft>
              <a:buClr>
                <a:schemeClr val="dk1"/>
              </a:buClr>
              <a:buSzPts val="1400"/>
              <a:buFont typeface="Arial"/>
              <a:buNone/>
            </a:pPr>
            <a:endParaRPr sz="18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400"/>
              <a:buFont typeface="Calibri"/>
              <a:buNone/>
            </a:pPr>
            <a:endParaRPr>
              <a:latin typeface="Lato"/>
              <a:ea typeface="Lato"/>
              <a:cs typeface="Lato"/>
              <a:sym typeface="Lato"/>
            </a:endParaRPr>
          </a:p>
        </p:txBody>
      </p:sp>
      <p:sp>
        <p:nvSpPr>
          <p:cNvPr id="1701" name="Google Shape;1701;g3ca2dd75d26_0_46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3ca2dd75d26_0_5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9" name="Google Shape;1729;g3ca2dd75d26_0_5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9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3ca2dd75d26_0_5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3ca2dd75d26_0_5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9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29d83ce8bc7_1_4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7" name="Google Shape;1307;g29d83ce8bc7_1_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37760961ffa_0_4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rPr>
              <a:t>12:00pm-12:45pm</a:t>
            </a:r>
            <a:endParaRPr/>
          </a:p>
        </p:txBody>
      </p:sp>
      <p:sp>
        <p:nvSpPr>
          <p:cNvPr id="1744" name="Google Shape;1744;g37760961ffa_0_4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g29d83ce8bc7_1_2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130000"/>
              </a:lnSpc>
              <a:spcBef>
                <a:spcPts val="1200"/>
              </a:spcBef>
              <a:spcAft>
                <a:spcPts val="0"/>
              </a:spcAft>
              <a:buClr>
                <a:schemeClr val="dk1"/>
              </a:buClr>
              <a:buSzPts val="1100"/>
              <a:buFont typeface="Arial"/>
              <a:buNone/>
            </a:pPr>
            <a:r>
              <a:rPr lang="en" b="1">
                <a:solidFill>
                  <a:srgbClr val="222222"/>
                </a:solidFill>
                <a:highlight>
                  <a:schemeClr val="accent2"/>
                </a:highlight>
              </a:rPr>
              <a:t>SLIDES 32-37 NATHAN</a:t>
            </a:r>
            <a:endParaRPr b="1">
              <a:solidFill>
                <a:srgbClr val="222222"/>
              </a:solidFill>
              <a:highlight>
                <a:schemeClr val="accent2"/>
              </a:highlight>
            </a:endParaRPr>
          </a:p>
          <a:p>
            <a:pPr marL="0" lvl="0" indent="0" algn="l" rtl="0">
              <a:lnSpc>
                <a:spcPct val="130000"/>
              </a:lnSpc>
              <a:spcBef>
                <a:spcPts val="1200"/>
              </a:spcBef>
              <a:spcAft>
                <a:spcPts val="0"/>
              </a:spcAft>
              <a:buClr>
                <a:schemeClr val="dk1"/>
              </a:buClr>
              <a:buSzPts val="1100"/>
              <a:buFont typeface="Arial"/>
              <a:buNone/>
            </a:pPr>
            <a:r>
              <a:rPr lang="en">
                <a:solidFill>
                  <a:srgbClr val="222222"/>
                </a:solidFill>
              </a:rPr>
              <a:t>12:45-3:00 pm</a:t>
            </a:r>
            <a:endParaRPr>
              <a:solidFill>
                <a:srgbClr val="222222"/>
              </a:solidFill>
            </a:endParaRPr>
          </a:p>
          <a:p>
            <a:pPr marL="0" lvl="0" indent="0" algn="l" rtl="0">
              <a:spcBef>
                <a:spcPts val="1000"/>
              </a:spcBef>
              <a:spcAft>
                <a:spcPts val="0"/>
              </a:spcAft>
              <a:buNone/>
            </a:pPr>
            <a:endParaRPr/>
          </a:p>
        </p:txBody>
      </p:sp>
      <p:sp>
        <p:nvSpPr>
          <p:cNvPr id="1750" name="Google Shape;1750;g29d83ce8bc7_1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37760961ffa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37760961ffa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This is not a report-out. It’s a system alignment lab.</a:t>
            </a:r>
            <a:br>
              <a:rPr lang="en"/>
            </a:br>
            <a:r>
              <a:rPr lang="en"/>
              <a:t> Each subcommittee has done real roadwork.</a:t>
            </a:r>
            <a:br>
              <a:rPr lang="en"/>
            </a:br>
            <a:r>
              <a:rPr lang="en"/>
              <a:t> Our goal this hour is to make visible:</a:t>
            </a:r>
            <a:endParaRPr/>
          </a:p>
          <a:p>
            <a:pPr marL="457200" lvl="0" indent="-298450" algn="l" rtl="0">
              <a:lnSpc>
                <a:spcPct val="115000"/>
              </a:lnSpc>
              <a:spcBef>
                <a:spcPts val="1200"/>
              </a:spcBef>
              <a:spcAft>
                <a:spcPts val="0"/>
              </a:spcAft>
              <a:buClr>
                <a:schemeClr val="dk1"/>
              </a:buClr>
              <a:buSzPts val="1100"/>
              <a:buChar char="●"/>
            </a:pPr>
            <a:r>
              <a:rPr lang="en"/>
              <a:t>Where the work reinforces each other,</a:t>
            </a:r>
            <a:endParaRPr/>
          </a:p>
          <a:p>
            <a:pPr marL="457200" lvl="0" indent="-298450" algn="l" rtl="0">
              <a:lnSpc>
                <a:spcPct val="115000"/>
              </a:lnSpc>
              <a:spcBef>
                <a:spcPts val="0"/>
              </a:spcBef>
              <a:spcAft>
                <a:spcPts val="0"/>
              </a:spcAft>
              <a:buClr>
                <a:schemeClr val="dk1"/>
              </a:buClr>
              <a:buSzPts val="1100"/>
              <a:buChar char="●"/>
            </a:pPr>
            <a:r>
              <a:rPr lang="en"/>
              <a:t>Where coordination is required,</a:t>
            </a:r>
            <a:endParaRPr/>
          </a:p>
          <a:p>
            <a:pPr marL="457200" lvl="0" indent="-298450" algn="l" rtl="0">
              <a:lnSpc>
                <a:spcPct val="115000"/>
              </a:lnSpc>
              <a:spcBef>
                <a:spcPts val="0"/>
              </a:spcBef>
              <a:spcAft>
                <a:spcPts val="0"/>
              </a:spcAft>
              <a:buClr>
                <a:schemeClr val="dk1"/>
              </a:buClr>
              <a:buSzPts val="1100"/>
              <a:buChar char="●"/>
            </a:pPr>
            <a:r>
              <a:rPr lang="en"/>
              <a:t>And what decisions each group is moving toward.</a:t>
            </a:r>
            <a:endParaRPr/>
          </a:p>
          <a:p>
            <a:pPr marL="0" lvl="0" indent="0" algn="l" rtl="0">
              <a:spcBef>
                <a:spcPts val="1200"/>
              </a:spcBef>
              <a:spcAft>
                <a:spcPts val="0"/>
              </a:spcAft>
              <a:buNone/>
            </a:pPr>
            <a:r>
              <a:rPr lang="en"/>
              <a:t>We are not debating SB4 allocations or reopening accountability redesign today.</a:t>
            </a:r>
            <a:endParaRPr/>
          </a:p>
          <a:p>
            <a:pPr marL="0" lvl="0" indent="0" algn="l" rtl="0">
              <a:spcBef>
                <a:spcPts val="0"/>
              </a:spcBef>
              <a:spcAft>
                <a:spcPts val="0"/>
              </a:spcAft>
              <a:buNone/>
            </a:pPr>
            <a:r>
              <a:rPr lang="en"/>
              <a:t>We are clarifying architecture and sequencing.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29d83ce8bc7_1_3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endParaRPr/>
          </a:p>
        </p:txBody>
      </p:sp>
      <p:sp>
        <p:nvSpPr>
          <p:cNvPr id="1766" name="Google Shape;1766;g29d83ce8bc7_1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3ca2dd75d26_0_2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0" name="Google Shape;1790;g3ca2dd75d26_0_23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latin typeface="Lato"/>
              <a:ea typeface="Lato"/>
              <a:cs typeface="Lato"/>
              <a:sym typeface="Lato"/>
            </a:endParaRPr>
          </a:p>
        </p:txBody>
      </p:sp>
      <p:sp>
        <p:nvSpPr>
          <p:cNvPr id="1791" name="Google Shape;1791;g3ca2dd75d26_0_235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3ca2dd75d26_0_2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8" name="Google Shape;1808;g3ca2dd75d26_0_2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3ca2dd75d26_0_1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3ca2dd75d26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382a7517273_1_9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22222"/>
                </a:solidFill>
                <a:highlight>
                  <a:schemeClr val="accent2"/>
                </a:highlight>
              </a:rPr>
              <a:t>SLIDE 38 JANICE</a:t>
            </a:r>
            <a:endParaRPr b="1">
              <a:solidFill>
                <a:srgbClr val="222222"/>
              </a:solidFill>
              <a:highlight>
                <a:schemeClr val="accent2"/>
              </a:highlight>
            </a:endParaRPr>
          </a:p>
          <a:p>
            <a:pPr marL="0" lvl="0" indent="0" algn="l" rtl="0">
              <a:spcBef>
                <a:spcPts val="0"/>
              </a:spcBef>
              <a:spcAft>
                <a:spcPts val="0"/>
              </a:spcAft>
              <a:buNone/>
            </a:pPr>
            <a:r>
              <a:rPr lang="en">
                <a:solidFill>
                  <a:srgbClr val="222222"/>
                </a:solidFill>
              </a:rPr>
              <a:t>3:00-3:45 pm</a:t>
            </a:r>
            <a:endParaRPr>
              <a:solidFill>
                <a:srgbClr val="222222"/>
              </a:solidFill>
            </a:endParaRPr>
          </a:p>
        </p:txBody>
      </p:sp>
      <p:sp>
        <p:nvSpPr>
          <p:cNvPr id="1841" name="Google Shape;1841;g382a7517273_1_9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g382a7517273_1_10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30000"/>
              </a:lnSpc>
              <a:spcBef>
                <a:spcPts val="1200"/>
              </a:spcBef>
              <a:spcAft>
                <a:spcPts val="0"/>
              </a:spcAft>
              <a:buClr>
                <a:schemeClr val="dk1"/>
              </a:buClr>
              <a:buSzPts val="1100"/>
              <a:buFont typeface="Arial"/>
              <a:buNone/>
            </a:pPr>
            <a:r>
              <a:rPr lang="en" b="1">
                <a:solidFill>
                  <a:srgbClr val="222222"/>
                </a:solidFill>
                <a:highlight>
                  <a:schemeClr val="accent2"/>
                </a:highlight>
              </a:rPr>
              <a:t>SLIDES 39-40 NATHAN</a:t>
            </a:r>
            <a:endParaRPr b="1">
              <a:solidFill>
                <a:srgbClr val="222222"/>
              </a:solidFill>
              <a:highlight>
                <a:schemeClr val="accent2"/>
              </a:highlight>
            </a:endParaRPr>
          </a:p>
          <a:p>
            <a:pPr marL="0" lvl="0" indent="0" algn="l" rtl="0">
              <a:lnSpc>
                <a:spcPct val="130000"/>
              </a:lnSpc>
              <a:spcBef>
                <a:spcPts val="1200"/>
              </a:spcBef>
              <a:spcAft>
                <a:spcPts val="0"/>
              </a:spcAft>
              <a:buClr>
                <a:schemeClr val="dk1"/>
              </a:buClr>
              <a:buSzPts val="1100"/>
              <a:buFont typeface="Arial"/>
              <a:buNone/>
            </a:pPr>
            <a:r>
              <a:rPr lang="en">
                <a:solidFill>
                  <a:srgbClr val="222222"/>
                </a:solidFill>
              </a:rPr>
              <a:t>3:45-3:55 pm</a:t>
            </a:r>
            <a:endParaRPr>
              <a:solidFill>
                <a:srgbClr val="222222"/>
              </a:solidFill>
            </a:endParaRPr>
          </a:p>
          <a:p>
            <a:pPr marL="0" lvl="0" indent="0" algn="l" rtl="0">
              <a:spcBef>
                <a:spcPts val="1000"/>
              </a:spcBef>
              <a:spcAft>
                <a:spcPts val="0"/>
              </a:spcAft>
              <a:buNone/>
            </a:pPr>
            <a:endParaRPr>
              <a:solidFill>
                <a:srgbClr val="222222"/>
              </a:solidFill>
            </a:endParaRPr>
          </a:p>
        </p:txBody>
      </p:sp>
      <p:sp>
        <p:nvSpPr>
          <p:cNvPr id="1847" name="Google Shape;1847;g382a7517273_1_10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382a7517273_1_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3" name="Google Shape;1853;g382a7517273_1_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3789fd0840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
        <p:nvSpPr>
          <p:cNvPr id="1318" name="Google Shape;1318;g3789fd084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382a7517273_1_8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highlight>
                  <a:schemeClr val="accent2"/>
                </a:highlight>
              </a:rPr>
              <a:t>SLIDES 41-47 JANICE</a:t>
            </a:r>
            <a:endParaRPr b="1">
              <a:highlight>
                <a:schemeClr val="accent2"/>
              </a:highlight>
            </a:endParaRPr>
          </a:p>
          <a:p>
            <a:pPr marL="0" lvl="0" indent="0" algn="l" rtl="0">
              <a:spcBef>
                <a:spcPts val="0"/>
              </a:spcBef>
              <a:spcAft>
                <a:spcPts val="0"/>
              </a:spcAft>
              <a:buNone/>
            </a:pPr>
            <a:r>
              <a:rPr lang="en"/>
              <a:t>8:00am</a:t>
            </a:r>
            <a:endParaRPr/>
          </a:p>
        </p:txBody>
      </p:sp>
      <p:sp>
        <p:nvSpPr>
          <p:cNvPr id="1870" name="Google Shape;1870;g382a7517273_1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382a7517273_1_10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rPr>
              <a:t>8:15-8:30 am</a:t>
            </a:r>
            <a:endParaRPr>
              <a:solidFill>
                <a:srgbClr val="222222"/>
              </a:solidFill>
            </a:endParaRPr>
          </a:p>
        </p:txBody>
      </p:sp>
      <p:sp>
        <p:nvSpPr>
          <p:cNvPr id="1877" name="Google Shape;1877;g382a7517273_1_1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3ca2dd75d26_0_61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
        <p:nvSpPr>
          <p:cNvPr id="1883" name="Google Shape;1883;g3ca2dd75d26_0_6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29d83ce8bc7_1_5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 1 Posed: </a:t>
            </a:r>
            <a:r>
              <a:rPr lang="en" sz="1200">
                <a:solidFill>
                  <a:schemeClr val="dk1"/>
                </a:solidFill>
              </a:rPr>
              <a:t>What Felt Most Important / Clarifying / Sticky About Where We Are</a:t>
            </a:r>
            <a:endParaRPr sz="1200">
              <a:solidFill>
                <a:schemeClr val="dk1"/>
              </a:solidFill>
            </a:endParaRPr>
          </a:p>
          <a:p>
            <a:pPr marL="0" lvl="0" indent="0" algn="l" rtl="0">
              <a:spcBef>
                <a:spcPts val="0"/>
              </a:spcBef>
              <a:spcAft>
                <a:spcPts val="0"/>
              </a:spcAft>
              <a:buNone/>
            </a:pPr>
            <a:r>
              <a:rPr lang="en" sz="1200">
                <a:solidFill>
                  <a:schemeClr val="dk1"/>
                </a:solidFill>
              </a:rPr>
              <a:t>Find a partner in the room today - preferably someone you didn’t spend time chatting w/yesterday - and review/reflect.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Note:</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What’s encouraging is that role clarity is landing. Many of you named a clearer understanding of our role — especially the shift from implementers to curators and enablers. And the SB460 breakdown seems to have been a real clarity moment.”</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That’s foundational. Without that, today’s work would be murky.</a:t>
            </a: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0"/>
              </a:spcBef>
              <a:spcAft>
                <a:spcPts val="0"/>
              </a:spcAft>
              <a:buNone/>
            </a:pPr>
            <a:endParaRPr/>
          </a:p>
        </p:txBody>
      </p:sp>
      <p:sp>
        <p:nvSpPr>
          <p:cNvPr id="1902" name="Google Shape;1902;g29d83ce8bc7_1_5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3c470d1d134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 2 Posed: </a:t>
            </a:r>
            <a:r>
              <a:rPr lang="en" sz="1700" b="1">
                <a:solidFill>
                  <a:schemeClr val="dk1"/>
                </a:solidFill>
              </a:rPr>
              <a:t>What You Want to Resurface / Revisit / Go Deeper On Today</a:t>
            </a:r>
            <a:endParaRPr sz="1700" b="1">
              <a:solidFill>
                <a:schemeClr val="dk1"/>
              </a:solidFill>
            </a:endParaRPr>
          </a:p>
          <a:p>
            <a:pPr marL="0" lvl="0" indent="0" algn="l" rtl="0">
              <a:spcBef>
                <a:spcPts val="0"/>
              </a:spcBef>
              <a:spcAft>
                <a:spcPts val="0"/>
              </a:spcAft>
              <a:buNone/>
            </a:pPr>
            <a:r>
              <a:rPr lang="en" sz="1200">
                <a:solidFill>
                  <a:schemeClr val="dk1"/>
                </a:solidFill>
              </a:rPr>
              <a:t>Find a partner in the room today - preferably someone you didn’t spend time chatting w/yesterday - and review/reflect.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What you’re asking for today is not slower pace — it’s sharper outcomes.</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You want clearer deliverables, clearer data points, clearer sequencing between now and Summer 2026.</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This is a signal that we’re ready to move from alignment into disciplined prioritization.</a:t>
            </a:r>
            <a:endParaRPr sz="1200">
              <a:solidFill>
                <a:schemeClr val="dk1"/>
              </a:solidFill>
            </a:endParaRPr>
          </a:p>
          <a:p>
            <a:pPr marL="0" lvl="0" indent="0" algn="l" rtl="0">
              <a:spcBef>
                <a:spcPts val="1200"/>
              </a:spcBef>
              <a:spcAft>
                <a:spcPts val="0"/>
              </a:spcAft>
              <a:buNone/>
            </a:pPr>
            <a:endParaRPr sz="1700" b="1">
              <a:solidFill>
                <a:schemeClr val="dk1"/>
              </a:solidFill>
            </a:endParaRPr>
          </a:p>
          <a:p>
            <a:pPr marL="0" lvl="0" indent="0" algn="l" rtl="0">
              <a:spcBef>
                <a:spcPts val="0"/>
              </a:spcBef>
              <a:spcAft>
                <a:spcPts val="0"/>
              </a:spcAft>
              <a:buNone/>
            </a:pPr>
            <a:r>
              <a:rPr lang="en" sz="1200" b="1">
                <a:solidFill>
                  <a:schemeClr val="dk1"/>
                </a:solidFill>
              </a:rPr>
              <a:t>And question 3: </a:t>
            </a:r>
            <a:r>
              <a:rPr lang="en" sz="1700" b="1">
                <a:solidFill>
                  <a:schemeClr val="dk1"/>
                </a:solidFill>
              </a:rPr>
              <a:t>What We Should Keep Doing (Kudos)</a:t>
            </a:r>
            <a:endParaRPr sz="17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Breakout structure and guided questions.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Cross-sector collaboration and voice.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Strong prework and materials.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Data grounding and bill walkthrough.</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Overall pacing and productivity.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Inclusion of NDE and stakeholder voices.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Minor adjustments noted:</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Improve tech/audio for remote participants.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Explore efficiency with time (working lunch).</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Continue referencing the Roadmap explicitly.</a:t>
            </a:r>
            <a:endParaRPr>
              <a:solidFill>
                <a:schemeClr val="dk1"/>
              </a:solidFill>
            </a:endParaRPr>
          </a:p>
          <a:p>
            <a:pPr marL="0" lvl="0" indent="0" algn="l" rtl="0">
              <a:lnSpc>
                <a:spcPct val="115000"/>
              </a:lnSpc>
              <a:spcBef>
                <a:spcPts val="1200"/>
              </a:spcBef>
              <a:spcAft>
                <a:spcPts val="0"/>
              </a:spcAft>
              <a:buNone/>
            </a:pPr>
            <a:r>
              <a:rPr lang="en" sz="1200" b="1">
                <a:solidFill>
                  <a:schemeClr val="dk1"/>
                </a:solidFill>
              </a:rPr>
              <a:t>What I notice across all three questions is momentum.</a:t>
            </a:r>
            <a:br>
              <a:rPr lang="en" sz="1200" b="1">
                <a:solidFill>
                  <a:schemeClr val="dk1"/>
                </a:solidFill>
              </a:rPr>
            </a:br>
            <a:r>
              <a:rPr lang="en" sz="1200" b="1">
                <a:solidFill>
                  <a:schemeClr val="dk1"/>
                </a:solidFill>
              </a:rPr>
              <a:t> There’s clarity, urgency, and appetite for specificity.”</a:t>
            </a:r>
            <a:endParaRPr sz="1200" b="1">
              <a:solidFill>
                <a:schemeClr val="dk1"/>
              </a:solidFill>
            </a:endParaRPr>
          </a:p>
          <a:p>
            <a:pPr marL="0" lvl="0" indent="0" algn="l" rtl="0">
              <a:lnSpc>
                <a:spcPct val="115000"/>
              </a:lnSpc>
              <a:spcBef>
                <a:spcPts val="1200"/>
              </a:spcBef>
              <a:spcAft>
                <a:spcPts val="0"/>
              </a:spcAft>
              <a:buNone/>
            </a:pPr>
            <a:r>
              <a:rPr lang="en" sz="1200" b="1">
                <a:solidFill>
                  <a:schemeClr val="dk1"/>
                </a:solidFill>
              </a:rPr>
              <a:t>“That’s a healthy place for a commission to be on the morning of Day 2.</a:t>
            </a:r>
            <a:endParaRPr sz="1200" b="1">
              <a:solidFill>
                <a:schemeClr val="dk1"/>
              </a:solidFill>
            </a:endParaRPr>
          </a:p>
          <a:p>
            <a:pPr marL="0" lvl="0" indent="0" algn="l" rtl="0">
              <a:spcBef>
                <a:spcPts val="1200"/>
              </a:spcBef>
              <a:spcAft>
                <a:spcPts val="0"/>
              </a:spcAft>
              <a:buNone/>
            </a:pPr>
            <a:endParaRPr sz="1200" b="1">
              <a:solidFill>
                <a:schemeClr val="dk1"/>
              </a:solidFill>
            </a:endParaRPr>
          </a:p>
          <a:p>
            <a:pPr marL="0" lvl="0" indent="0" algn="l" rtl="0">
              <a:spcBef>
                <a:spcPts val="0"/>
              </a:spcBef>
              <a:spcAft>
                <a:spcPts val="0"/>
              </a:spcAft>
              <a:buNone/>
            </a:pPr>
            <a:endParaRPr sz="1700" b="1">
              <a:solidFill>
                <a:schemeClr val="dk1"/>
              </a:solidFill>
            </a:endParaRPr>
          </a:p>
          <a:p>
            <a:pPr marL="0" lvl="0" indent="0" algn="l" rtl="0">
              <a:spcBef>
                <a:spcPts val="0"/>
              </a:spcBef>
              <a:spcAft>
                <a:spcPts val="0"/>
              </a:spcAft>
              <a:buNone/>
            </a:pPr>
            <a:endParaRPr/>
          </a:p>
        </p:txBody>
      </p:sp>
      <p:sp>
        <p:nvSpPr>
          <p:cNvPr id="1911" name="Google Shape;1911;g3c470d1d13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3ca2dd75d26_0_36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0" name="Google Shape;1920;g3ca2dd75d26_0_36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3ca2dd75d26_0_3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8:30-10:45 am </a:t>
            </a:r>
            <a:endParaRPr/>
          </a:p>
          <a:p>
            <a:pPr marL="0" lvl="0" indent="0" algn="l" rtl="0">
              <a:spcBef>
                <a:spcPts val="0"/>
              </a:spcBef>
              <a:spcAft>
                <a:spcPts val="0"/>
              </a:spcAft>
              <a:buNone/>
            </a:pPr>
            <a:endParaRPr/>
          </a:p>
        </p:txBody>
      </p:sp>
      <p:sp>
        <p:nvSpPr>
          <p:cNvPr id="1931" name="Google Shape;1931;g3ca2dd75d26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3ca2dd75d26_0_1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3ca2dd75d26_0_1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We’ll convene back in our same spaces. We’ll ask that one person per table be on hand again to access zoom if we have someone online.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3ca2dd75d26_0_3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22222"/>
                </a:solidFill>
                <a:highlight>
                  <a:schemeClr val="accent2"/>
                </a:highlight>
              </a:rPr>
              <a:t>SLIDES 48-49 JANICE</a:t>
            </a:r>
            <a:endParaRPr b="1">
              <a:solidFill>
                <a:srgbClr val="222222"/>
              </a:solidFill>
              <a:highlight>
                <a:schemeClr val="accent2"/>
              </a:highlight>
            </a:endParaRPr>
          </a:p>
          <a:p>
            <a:pPr marL="0" lvl="0" indent="0" algn="l" rtl="0">
              <a:spcBef>
                <a:spcPts val="0"/>
              </a:spcBef>
              <a:spcAft>
                <a:spcPts val="0"/>
              </a:spcAft>
              <a:buNone/>
            </a:pPr>
            <a:r>
              <a:rPr lang="en">
                <a:solidFill>
                  <a:srgbClr val="222222"/>
                </a:solidFill>
              </a:rPr>
              <a:t>10:45-11:45 am </a:t>
            </a:r>
            <a:endParaRPr>
              <a:solidFill>
                <a:srgbClr val="222222"/>
              </a:solidFill>
            </a:endParaRPr>
          </a:p>
        </p:txBody>
      </p:sp>
      <p:sp>
        <p:nvSpPr>
          <p:cNvPr id="1952" name="Google Shape;1952;g3ca2dd75d26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c470d1d13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3c470d1d13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(10 min prep; 15 minute total for WG share out)</a:t>
            </a:r>
            <a:endParaRPr b="1"/>
          </a:p>
          <a:p>
            <a:pPr marL="0" lvl="0" indent="0" algn="l" rtl="0">
              <a:spcBef>
                <a:spcPts val="0"/>
              </a:spcBef>
              <a:spcAft>
                <a:spcPts val="0"/>
              </a:spcAft>
              <a:buNone/>
            </a:pPr>
            <a:r>
              <a:rPr lang="en"/>
              <a:t>Step One - Each subcommittee has 5 minutes to share their responses to the above.</a:t>
            </a:r>
            <a:endParaRPr/>
          </a:p>
          <a:p>
            <a:pPr marL="0" lvl="0" indent="0" algn="l" rtl="0">
              <a:spcBef>
                <a:spcPts val="0"/>
              </a:spcBef>
              <a:spcAft>
                <a:spcPts val="0"/>
              </a:spcAft>
              <a:buNone/>
            </a:pPr>
            <a:r>
              <a:rPr lang="en"/>
              <a:t>Pick 2 “presenters” to share the responsibility</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376c8940762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376c8940762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3cb3bb1072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3cb3bb1072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dirty="0">
                <a:solidFill>
                  <a:srgbClr val="444746"/>
                </a:solidFill>
                <a:latin typeface="Roboto"/>
                <a:ea typeface="Roboto"/>
                <a:cs typeface="Roboto"/>
                <a:sym typeface="Roboto"/>
              </a:rPr>
              <a:t>We’re treating that as a requirement to deliver a June 30 report with: (1) redundancy recommendations, (2) a coherent reporting framework that complements SAR, and (3) pilot-ready options for next-generation measures—without prematurely locking Nevada into metrics that aren’t validated or implementable statewide.</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3c470d1d13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3c470d1d13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25 minute discussion</a:t>
            </a:r>
            <a:endParaRPr/>
          </a:p>
          <a:p>
            <a:pPr marL="457200" lvl="0" indent="-298450" algn="l" rtl="0">
              <a:lnSpc>
                <a:spcPct val="115000"/>
              </a:lnSpc>
              <a:spcBef>
                <a:spcPts val="1200"/>
              </a:spcBef>
              <a:spcAft>
                <a:spcPts val="0"/>
              </a:spcAft>
              <a:buSzPts val="1100"/>
              <a:buAutoNum type="arabicPeriod"/>
            </a:pPr>
            <a:r>
              <a:rPr lang="en"/>
              <a:t>Form Triads - start w/NGCP (smallest group); then add WCTL and MWM to each over and over until groups formed</a:t>
            </a:r>
            <a:endParaRPr/>
          </a:p>
          <a:p>
            <a:pPr marL="457200" lvl="0" indent="-298450" algn="l" rtl="0">
              <a:lnSpc>
                <a:spcPct val="115000"/>
              </a:lnSpc>
              <a:spcBef>
                <a:spcPts val="0"/>
              </a:spcBef>
              <a:spcAft>
                <a:spcPts val="0"/>
              </a:spcAft>
              <a:buSzPts val="1100"/>
              <a:buAutoNum type="arabicPeriod"/>
            </a:pPr>
            <a:r>
              <a:rPr lang="en"/>
              <a:t>Discuss the prompts here in preparation for a whole group discussion</a:t>
            </a:r>
            <a:endParaRPr/>
          </a:p>
          <a:p>
            <a:pPr marL="0" lvl="0" indent="0" algn="l" rtl="0">
              <a:lnSpc>
                <a:spcPct val="115000"/>
              </a:lnSpc>
              <a:spcBef>
                <a:spcPts val="1200"/>
              </a:spcBef>
              <a:spcAft>
                <a:spcPts val="0"/>
              </a:spcAft>
              <a:buNone/>
            </a:pPr>
            <a:r>
              <a:rPr lang="en"/>
              <a:t>Then Back to whole Group:</a:t>
            </a:r>
            <a:endParaRPr/>
          </a:p>
          <a:p>
            <a:pPr marL="381000" marR="381000" lvl="0" indent="0" algn="l" rtl="0">
              <a:lnSpc>
                <a:spcPct val="115000"/>
              </a:lnSpc>
              <a:spcBef>
                <a:spcPts val="1200"/>
              </a:spcBef>
              <a:spcAft>
                <a:spcPts val="0"/>
              </a:spcAft>
              <a:buClr>
                <a:schemeClr val="dk1"/>
              </a:buClr>
              <a:buSzPts val="1100"/>
              <a:buFont typeface="Arial"/>
              <a:buNone/>
            </a:pPr>
            <a:r>
              <a:rPr lang="en"/>
              <a:t>What are we noticing about alignment?</a:t>
            </a:r>
            <a:endParaRPr/>
          </a:p>
          <a:p>
            <a:pPr marL="0" lvl="0" indent="0" algn="l" rtl="0">
              <a:lnSpc>
                <a:spcPct val="115000"/>
              </a:lnSpc>
              <a:spcBef>
                <a:spcPts val="1200"/>
              </a:spcBef>
              <a:spcAft>
                <a:spcPts val="0"/>
              </a:spcAft>
              <a:buClr>
                <a:schemeClr val="dk1"/>
              </a:buClr>
              <a:buSzPts val="1100"/>
              <a:buFont typeface="Arial"/>
              <a:buNone/>
            </a:pPr>
            <a:r>
              <a:rPr lang="en"/>
              <a:t>*Capture notes under these headings:</a:t>
            </a:r>
            <a:endParaRPr/>
          </a:p>
          <a:p>
            <a:pPr marL="457200" lvl="0" indent="-298450" algn="l" rtl="0">
              <a:lnSpc>
                <a:spcPct val="115000"/>
              </a:lnSpc>
              <a:spcBef>
                <a:spcPts val="1200"/>
              </a:spcBef>
              <a:spcAft>
                <a:spcPts val="0"/>
              </a:spcAft>
              <a:buClr>
                <a:schemeClr val="dk1"/>
              </a:buClr>
              <a:buSzPts val="1100"/>
              <a:buChar char="●"/>
            </a:pPr>
            <a:r>
              <a:rPr lang="en"/>
              <a:t>Reinforcement</a:t>
            </a:r>
            <a:endParaRPr/>
          </a:p>
          <a:p>
            <a:pPr marL="457200" lvl="0" indent="-298450" algn="l" rtl="0">
              <a:lnSpc>
                <a:spcPct val="115000"/>
              </a:lnSpc>
              <a:spcBef>
                <a:spcPts val="0"/>
              </a:spcBef>
              <a:spcAft>
                <a:spcPts val="0"/>
              </a:spcAft>
              <a:buClr>
                <a:schemeClr val="dk1"/>
              </a:buClr>
              <a:buSzPts val="1100"/>
              <a:buChar char="●"/>
            </a:pPr>
            <a:r>
              <a:rPr lang="en"/>
              <a:t>Dependencies</a:t>
            </a:r>
            <a:endParaRPr/>
          </a:p>
          <a:p>
            <a:pPr marL="457200" lvl="0" indent="-298450" algn="l" rtl="0">
              <a:lnSpc>
                <a:spcPct val="115000"/>
              </a:lnSpc>
              <a:spcBef>
                <a:spcPts val="0"/>
              </a:spcBef>
              <a:spcAft>
                <a:spcPts val="0"/>
              </a:spcAft>
              <a:buClr>
                <a:schemeClr val="dk1"/>
              </a:buClr>
              <a:buSzPts val="1100"/>
              <a:buChar char="●"/>
            </a:pPr>
            <a:r>
              <a:rPr lang="en"/>
              <a:t>Coordination Needed (Next 90 Days)</a:t>
            </a:r>
            <a:endParaRPr/>
          </a:p>
          <a:p>
            <a:pPr marL="0" lvl="0" indent="0" algn="l" rtl="0">
              <a:lnSpc>
                <a:spcPct val="115000"/>
              </a:lnSpc>
              <a:spcBef>
                <a:spcPts val="1200"/>
              </a:spcBef>
              <a:spcAft>
                <a:spcPts val="0"/>
              </a:spcAft>
              <a:buNone/>
            </a:pPr>
            <a:r>
              <a:rPr lang="en"/>
              <a:t>Finally - ask each subcommittee lead to articulate a response to this prompt:</a:t>
            </a:r>
            <a:endParaRPr/>
          </a:p>
          <a:p>
            <a:pPr marL="0" lvl="0" indent="0" algn="l" rtl="0">
              <a:lnSpc>
                <a:spcPct val="115000"/>
              </a:lnSpc>
              <a:spcBef>
                <a:spcPts val="1200"/>
              </a:spcBef>
              <a:spcAft>
                <a:spcPts val="0"/>
              </a:spcAft>
              <a:buNone/>
            </a:pPr>
            <a:r>
              <a:rPr lang="en"/>
              <a:t>Between now and the next full Commission meeting, what decision are you working toward?</a:t>
            </a:r>
            <a:endParaRPr/>
          </a:p>
          <a:p>
            <a:pPr marL="0" lvl="0" indent="0" algn="l" rtl="0">
              <a:lnSpc>
                <a:spcPct val="115000"/>
              </a:lnSpc>
              <a:spcBef>
                <a:spcPts val="1200"/>
              </a:spcBef>
              <a:spcAft>
                <a:spcPts val="0"/>
              </a:spcAft>
              <a:buNone/>
            </a:pPr>
            <a:r>
              <a:rPr lang="en"/>
              <a:t>Closing:</a:t>
            </a:r>
            <a:endParaRPr/>
          </a:p>
          <a:p>
            <a:pPr marL="381000" marR="381000" lvl="0" indent="0" algn="l" rtl="0">
              <a:lnSpc>
                <a:spcPct val="115000"/>
              </a:lnSpc>
              <a:spcBef>
                <a:spcPts val="1200"/>
              </a:spcBef>
              <a:spcAft>
                <a:spcPts val="0"/>
              </a:spcAft>
              <a:buClr>
                <a:schemeClr val="dk1"/>
              </a:buClr>
              <a:buSzPts val="1100"/>
              <a:buFont typeface="Arial"/>
              <a:buNone/>
            </a:pPr>
            <a:r>
              <a:rPr lang="en"/>
              <a:t>What I’m hearing is not three workstreams — but one system moving in coordination.</a:t>
            </a:r>
            <a:endParaRPr/>
          </a:p>
          <a:p>
            <a:pPr marL="381000" marR="381000" lvl="0" indent="0" algn="l" rtl="0">
              <a:lnSpc>
                <a:spcPct val="115000"/>
              </a:lnSpc>
              <a:spcBef>
                <a:spcPts val="1200"/>
              </a:spcBef>
              <a:spcAft>
                <a:spcPts val="0"/>
              </a:spcAft>
              <a:buClr>
                <a:schemeClr val="dk1"/>
              </a:buClr>
              <a:buSzPts val="1100"/>
              <a:buFont typeface="Arial"/>
              <a:buNone/>
            </a:pPr>
            <a:r>
              <a:rPr lang="en"/>
              <a:t>If we stay disciplined about ownership and coordination, we avoid siloed roadwork.</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3ca2dd75d26_0_3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11:45 am - 12:30 pm </a:t>
            </a:r>
            <a:endParaRPr/>
          </a:p>
        </p:txBody>
      </p:sp>
      <p:sp>
        <p:nvSpPr>
          <p:cNvPr id="1985" name="Google Shape;1985;g3ca2dd75d26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Google Shape;1990;g382a7517273_1_10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30000"/>
              </a:lnSpc>
              <a:spcBef>
                <a:spcPts val="1200"/>
              </a:spcBef>
              <a:spcAft>
                <a:spcPts val="0"/>
              </a:spcAft>
              <a:buClr>
                <a:schemeClr val="dk1"/>
              </a:buClr>
              <a:buSzPts val="1100"/>
              <a:buFont typeface="Arial"/>
              <a:buNone/>
            </a:pPr>
            <a:r>
              <a:rPr lang="en" sz="1200" b="1">
                <a:solidFill>
                  <a:srgbClr val="222222"/>
                </a:solidFill>
                <a:highlight>
                  <a:schemeClr val="accent2"/>
                </a:highlight>
              </a:rPr>
              <a:t>SLIDES 50-57 NATHAN</a:t>
            </a:r>
            <a:endParaRPr sz="1200" b="1">
              <a:solidFill>
                <a:srgbClr val="222222"/>
              </a:solidFill>
              <a:highlight>
                <a:schemeClr val="accent2"/>
              </a:highlight>
            </a:endParaRPr>
          </a:p>
          <a:p>
            <a:pPr marL="0" lvl="0" indent="0" algn="l" rtl="0">
              <a:lnSpc>
                <a:spcPct val="130000"/>
              </a:lnSpc>
              <a:spcBef>
                <a:spcPts val="1200"/>
              </a:spcBef>
              <a:spcAft>
                <a:spcPts val="0"/>
              </a:spcAft>
              <a:buClr>
                <a:schemeClr val="dk1"/>
              </a:buClr>
              <a:buSzPts val="1100"/>
              <a:buFont typeface="Arial"/>
              <a:buNone/>
            </a:pPr>
            <a:r>
              <a:rPr lang="en" sz="1200">
                <a:solidFill>
                  <a:srgbClr val="222222"/>
                </a:solidFill>
              </a:rPr>
              <a:t>12:30 pm - 1:30 pm </a:t>
            </a:r>
            <a:endParaRPr sz="1200">
              <a:solidFill>
                <a:srgbClr val="222222"/>
              </a:solidFill>
            </a:endParaRPr>
          </a:p>
          <a:p>
            <a:pPr marL="0" lvl="0" indent="0" algn="l" rtl="0">
              <a:spcBef>
                <a:spcPts val="1000"/>
              </a:spcBef>
              <a:spcAft>
                <a:spcPts val="0"/>
              </a:spcAft>
              <a:buNone/>
            </a:pPr>
            <a:endParaRPr>
              <a:solidFill>
                <a:srgbClr val="222222"/>
              </a:solidFill>
            </a:endParaRPr>
          </a:p>
        </p:txBody>
      </p:sp>
      <p:sp>
        <p:nvSpPr>
          <p:cNvPr id="1991" name="Google Shape;1991;g382a7517273_1_10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g3cb3bb1072d_0_1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7" name="Google Shape;1997;g3cb3bb1072d_0_1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Joyce to end here.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3cb3bb1072d_0_1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 name="Google Shape;2004;g3cb3bb1072d_0_1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3cb3bb1072d_0_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3cb3bb1072d_0_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g3cb3bb1072d_0_1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0" name="Google Shape;2030;g3cb3bb1072d_0_1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Lato Light"/>
              <a:ea typeface="Lato Light"/>
              <a:cs typeface="Lato Light"/>
              <a:sym typeface="Lato Light"/>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Google Shape;2075;g3cb3bb1072d_0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6" name="Google Shape;2076;g3cb3bb1072d_0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3cb3bb1072d_0_1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3cb3bb1072d_0_1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444746"/>
                </a:solidFill>
                <a:latin typeface="Roboto"/>
                <a:ea typeface="Roboto"/>
                <a:cs typeface="Roboto"/>
                <a:sym typeface="Roboto"/>
              </a:rPr>
              <a:t>We’re treating that as a requirement to deliver a June 30 report with: (1) redundancy recommendations, (2) a coherent reporting framework that complements SAR, and (3) pilot-ready options for next-generation measures—without prematurely locking Nevada into metrics that aren’t validated or implementable statewide.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377516d737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377516d737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3cb3bb1072d_0_1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1" name="Google Shape;2091;g3cb3bb1072d_0_1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444746"/>
                </a:solidFill>
                <a:latin typeface="Roboto"/>
                <a:ea typeface="Roboto"/>
                <a:cs typeface="Roboto"/>
                <a:sym typeface="Roboto"/>
              </a:rPr>
              <a:t>We’re treating that as a requirement to deliver a June 30 report with: (1) redundancy recommendations, (2) a coherent reporting framework that complements SAR, and (3) pilot-ready options for next-generation measures—without prematurely locking Nevada into metrics that aren’t validated or implementable statewide.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3cb3bb1072d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3cb3bb1072d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3cb3bb1072d_0_1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3cb3bb1072d_0_1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3cb3bb1072d_0_1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3cb3bb1072d_0_1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g3ca2dd75d26_0_5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0" name="Google Shape;2120;g3ca2dd75d26_0_5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3ca2dd75d26_0_5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7" name="Google Shape;2127;g3ca2dd75d26_0_5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lvl="0" indent="0" algn="l" rtl="0">
              <a:lnSpc>
                <a:spcPct val="100000"/>
              </a:lnSpc>
              <a:spcBef>
                <a:spcPts val="0"/>
              </a:spcBef>
              <a:spcAft>
                <a:spcPts val="0"/>
              </a:spcAft>
              <a:buSzPts val="1100"/>
              <a:buFont typeface="Arial"/>
              <a:buNone/>
            </a:pPr>
            <a:endParaRPr>
              <a:latin typeface="Lato"/>
              <a:ea typeface="Lato"/>
              <a:cs typeface="Lato"/>
              <a:sym typeface="Lato"/>
            </a:endParaRPr>
          </a:p>
        </p:txBody>
      </p:sp>
      <p:sp>
        <p:nvSpPr>
          <p:cNvPr id="2128" name="Google Shape;2128;g3ca2dd75d26_0_534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3ca2dd75d26_0_5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9" name="Google Shape;2159;g3ca2dd75d26_0_5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00"/>
              <a:buNone/>
            </a:pPr>
            <a:endParaRPr>
              <a:latin typeface="Lato"/>
              <a:ea typeface="Lato"/>
              <a:cs typeface="Lato"/>
              <a:sym typeface="Lato"/>
            </a:endParaRPr>
          </a:p>
        </p:txBody>
      </p:sp>
      <p:sp>
        <p:nvSpPr>
          <p:cNvPr id="2160" name="Google Shape;2160;g3ca2dd75d26_0_56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29d83ce8bc7_1_35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76" name="Google Shape;2176;g29d83ce8bc7_1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3ca2dd75d26_0_5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3ca2dd75d26_0_5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g3ca2dd75d26_0_56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92" name="Google Shape;2192;g3ca2dd75d26_0_5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376c8940762_0_1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1" name="Google Shape;1351;g376c8940762_0_14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
        <p:nvSpPr>
          <p:cNvPr id="1352" name="Google Shape;1352;g376c8940762_0_14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3ca2dd75d26_0_5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0" name="Google Shape;2200;g3ca2dd75d26_0_5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3ca2dd75d26_0_3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22222"/>
                </a:solidFill>
                <a:highlight>
                  <a:schemeClr val="accent2"/>
                </a:highlight>
              </a:rPr>
              <a:t>SLIDES 58-60- JANICE</a:t>
            </a:r>
            <a:endParaRPr b="1">
              <a:solidFill>
                <a:srgbClr val="222222"/>
              </a:solidFill>
              <a:highlight>
                <a:schemeClr val="accent2"/>
              </a:highlight>
            </a:endParaRPr>
          </a:p>
          <a:p>
            <a:pPr marL="0" lvl="0" indent="0" algn="l" rtl="0">
              <a:spcBef>
                <a:spcPts val="0"/>
              </a:spcBef>
              <a:spcAft>
                <a:spcPts val="0"/>
              </a:spcAft>
              <a:buNone/>
            </a:pPr>
            <a:r>
              <a:rPr lang="en">
                <a:solidFill>
                  <a:srgbClr val="222222"/>
                </a:solidFill>
              </a:rPr>
              <a:t>1:30-1:45pm </a:t>
            </a:r>
            <a:endParaRPr>
              <a:solidFill>
                <a:srgbClr val="222222"/>
              </a:solidFill>
            </a:endParaRPr>
          </a:p>
        </p:txBody>
      </p:sp>
      <p:sp>
        <p:nvSpPr>
          <p:cNvPr id="2214" name="Google Shape;2214;g3ca2dd75d26_0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3ca2dd75d26_0_3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3ca2dd75d26_0_3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l" rtl="0">
              <a:lnSpc>
                <a:spcPct val="115000"/>
              </a:lnSpc>
              <a:spcBef>
                <a:spcPts val="1200"/>
              </a:spcBef>
              <a:spcAft>
                <a:spcPts val="120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3ca2dd75d26_0_6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3" name="Google Shape;2253;g3ca2dd75d26_0_6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rPr>
              <a:t>Thank you all for the time and thinking tonight.</a:t>
            </a:r>
            <a:br>
              <a:rPr lang="en">
                <a:solidFill>
                  <a:schemeClr val="dk1"/>
                </a:solidFill>
              </a:rPr>
            </a:br>
            <a:r>
              <a:rPr lang="en">
                <a:solidFill>
                  <a:schemeClr val="dk1"/>
                </a:solidFill>
              </a:rPr>
              <a:t>If additional ideas surface after you’ve had a chance to sit with this, please feel free to reach out to us. </a:t>
            </a:r>
            <a:br>
              <a:rPr lang="en">
                <a:solidFill>
                  <a:schemeClr val="dk1"/>
                </a:solidFill>
              </a:rPr>
            </a:br>
            <a:r>
              <a:rPr lang="en">
                <a:solidFill>
                  <a:schemeClr val="dk1"/>
                </a:solidFill>
              </a:rPr>
              <a:t>Appreciate you, and have a good afternoon. </a:t>
            </a:r>
            <a:endParaRPr>
              <a:solidFill>
                <a:schemeClr val="dk1"/>
              </a:solidFill>
            </a:endParaRPr>
          </a:p>
          <a:p>
            <a:pPr marL="0" lvl="0" indent="0" algn="l" rtl="0">
              <a:spcBef>
                <a:spcPts val="1200"/>
              </a:spcBef>
              <a:spcAft>
                <a:spcPts val="0"/>
              </a:spcAft>
              <a:buNone/>
            </a:pPr>
            <a:endParaRPr/>
          </a:p>
        </p:txBody>
      </p:sp>
      <p:sp>
        <p:nvSpPr>
          <p:cNvPr id="2254" name="Google Shape;2254;g3ca2dd75d26_0_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74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377516d737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377516d737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3ca2dd75d26_0_3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3ca2dd75d26_0_3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4 Infographic">
  <p:cSld name="4 Infographic">
    <p:spTree>
      <p:nvGrpSpPr>
        <p:cNvPr id="1" name="Shape 838"/>
        <p:cNvGrpSpPr/>
        <p:nvPr/>
      </p:nvGrpSpPr>
      <p:grpSpPr>
        <a:xfrm>
          <a:off x="0" y="0"/>
          <a:ext cx="0" cy="0"/>
          <a:chOff x="0" y="0"/>
          <a:chExt cx="0" cy="0"/>
        </a:xfrm>
      </p:grpSpPr>
      <p:sp>
        <p:nvSpPr>
          <p:cNvPr id="839" name="Google Shape;839;p104"/>
          <p:cNvSpPr txBox="1">
            <a:spLocks noGrp="1"/>
          </p:cNvSpPr>
          <p:nvPr>
            <p:ph type="body" idx="1"/>
          </p:nvPr>
        </p:nvSpPr>
        <p:spPr>
          <a:xfrm>
            <a:off x="1057290" y="2571750"/>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0" name="Google Shape;840;p104"/>
          <p:cNvSpPr/>
          <p:nvPr/>
        </p:nvSpPr>
        <p:spPr>
          <a:xfrm flipH="1">
            <a:off x="0" y="4585707"/>
            <a:ext cx="9144000" cy="5577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841" name="Google Shape;841;p104"/>
          <p:cNvGrpSpPr/>
          <p:nvPr/>
        </p:nvGrpSpPr>
        <p:grpSpPr>
          <a:xfrm rot="5400000" flipH="1">
            <a:off x="4374629" y="-982866"/>
            <a:ext cx="390815" cy="6105862"/>
            <a:chOff x="195263" y="2107350"/>
            <a:chExt cx="235800" cy="3684000"/>
          </a:xfrm>
        </p:grpSpPr>
        <p:cxnSp>
          <p:nvCxnSpPr>
            <p:cNvPr id="842" name="Google Shape;842;p104"/>
            <p:cNvCxnSpPr>
              <a:stCxn id="843" idx="0"/>
            </p:cNvCxnSpPr>
            <p:nvPr/>
          </p:nvCxnSpPr>
          <p:spPr>
            <a:xfrm rot="5400000">
              <a:off x="-1412437" y="4065750"/>
              <a:ext cx="3448200" cy="3000"/>
            </a:xfrm>
            <a:prstGeom prst="straightConnector1">
              <a:avLst/>
            </a:prstGeom>
            <a:noFill/>
            <a:ln w="12700" cap="flat" cmpd="sng">
              <a:solidFill>
                <a:schemeClr val="lt2"/>
              </a:solidFill>
              <a:prstDash val="solid"/>
              <a:miter lim="800000"/>
              <a:headEnd type="none" w="sm" len="sm"/>
              <a:tailEnd type="none" w="sm" len="sm"/>
            </a:ln>
          </p:spPr>
        </p:cxnSp>
        <p:sp>
          <p:nvSpPr>
            <p:cNvPr id="843" name="Google Shape;843;p104"/>
            <p:cNvSpPr/>
            <p:nvPr/>
          </p:nvSpPr>
          <p:spPr>
            <a:xfrm rot="10800000" flipH="1">
              <a:off x="195263" y="2107350"/>
              <a:ext cx="235800" cy="2358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44" name="Google Shape;844;p104"/>
            <p:cNvSpPr/>
            <p:nvPr/>
          </p:nvSpPr>
          <p:spPr>
            <a:xfrm rot="10800000" flipH="1">
              <a:off x="195263" y="3256700"/>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45" name="Google Shape;845;p104"/>
            <p:cNvSpPr/>
            <p:nvPr/>
          </p:nvSpPr>
          <p:spPr>
            <a:xfrm rot="10800000" flipH="1">
              <a:off x="195263" y="4406050"/>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46" name="Google Shape;846;p104"/>
            <p:cNvSpPr/>
            <p:nvPr/>
          </p:nvSpPr>
          <p:spPr>
            <a:xfrm rot="10800000" flipH="1">
              <a:off x="195263" y="5555400"/>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847" name="Google Shape;847;p104"/>
          <p:cNvSpPr txBox="1">
            <a:spLocks noGrp="1"/>
          </p:cNvSpPr>
          <p:nvPr>
            <p:ph type="title"/>
          </p:nvPr>
        </p:nvSpPr>
        <p:spPr>
          <a:xfrm>
            <a:off x="1697704" y="321897"/>
            <a:ext cx="5745000" cy="6285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8" name="Google Shape;848;p104"/>
          <p:cNvSpPr txBox="1">
            <a:spLocks noGrp="1"/>
          </p:cNvSpPr>
          <p:nvPr>
            <p:ph type="body" idx="2"/>
          </p:nvPr>
        </p:nvSpPr>
        <p:spPr>
          <a:xfrm>
            <a:off x="2961851" y="2571750"/>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9" name="Google Shape;849;p104"/>
          <p:cNvSpPr txBox="1">
            <a:spLocks noGrp="1"/>
          </p:cNvSpPr>
          <p:nvPr>
            <p:ph type="body" idx="3"/>
          </p:nvPr>
        </p:nvSpPr>
        <p:spPr>
          <a:xfrm>
            <a:off x="4866737" y="2571750"/>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0" name="Google Shape;850;p104"/>
          <p:cNvSpPr txBox="1">
            <a:spLocks noGrp="1"/>
          </p:cNvSpPr>
          <p:nvPr>
            <p:ph type="body" idx="4"/>
          </p:nvPr>
        </p:nvSpPr>
        <p:spPr>
          <a:xfrm>
            <a:off x="6786866" y="2571750"/>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1" name="Google Shape;851;p10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 Infographic">
  <p:cSld name="3 Infographic">
    <p:spTree>
      <p:nvGrpSpPr>
        <p:cNvPr id="1" name="Shape 852"/>
        <p:cNvGrpSpPr/>
        <p:nvPr/>
      </p:nvGrpSpPr>
      <p:grpSpPr>
        <a:xfrm>
          <a:off x="0" y="0"/>
          <a:ext cx="0" cy="0"/>
          <a:chOff x="0" y="0"/>
          <a:chExt cx="0" cy="0"/>
        </a:xfrm>
      </p:grpSpPr>
      <p:sp>
        <p:nvSpPr>
          <p:cNvPr id="853" name="Google Shape;853;p105"/>
          <p:cNvSpPr txBox="1">
            <a:spLocks noGrp="1"/>
          </p:cNvSpPr>
          <p:nvPr>
            <p:ph type="body" idx="1"/>
          </p:nvPr>
        </p:nvSpPr>
        <p:spPr>
          <a:xfrm>
            <a:off x="2273785" y="1343139"/>
            <a:ext cx="5169000" cy="9330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Arial"/>
              <a:buNone/>
              <a:defRPr sz="1400"/>
            </a:lvl1pPr>
            <a:lvl2pPr marL="914400" lvl="1" indent="-228600" algn="l">
              <a:lnSpc>
                <a:spcPct val="100000"/>
              </a:lnSpc>
              <a:spcBef>
                <a:spcPts val="400"/>
              </a:spcBef>
              <a:spcAft>
                <a:spcPts val="0"/>
              </a:spcAft>
              <a:buClr>
                <a:schemeClr val="dk1"/>
              </a:buClr>
              <a:buSzPts val="1400"/>
              <a:buNone/>
              <a:defRPr sz="1400"/>
            </a:lvl2pPr>
            <a:lvl3pPr marL="1371600" lvl="2" indent="-228600" algn="l">
              <a:lnSpc>
                <a:spcPct val="100000"/>
              </a:lnSpc>
              <a:spcBef>
                <a:spcPts val="400"/>
              </a:spcBef>
              <a:spcAft>
                <a:spcPts val="0"/>
              </a:spcAft>
              <a:buClr>
                <a:schemeClr val="dk1"/>
              </a:buClr>
              <a:buSzPts val="1400"/>
              <a:buNone/>
              <a:defRPr sz="1400"/>
            </a:lvl3pPr>
            <a:lvl4pPr marL="1828800" lvl="3" indent="-228600" algn="l">
              <a:lnSpc>
                <a:spcPct val="100000"/>
              </a:lnSpc>
              <a:spcBef>
                <a:spcPts val="400"/>
              </a:spcBef>
              <a:spcAft>
                <a:spcPts val="0"/>
              </a:spcAft>
              <a:buClr>
                <a:schemeClr val="dk1"/>
              </a:buClr>
              <a:buSzPts val="1400"/>
              <a:buNone/>
              <a:defRPr sz="1400"/>
            </a:lvl4pPr>
            <a:lvl5pPr marL="2286000" lvl="4" indent="-228600" algn="l">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4" name="Google Shape;854;p105"/>
          <p:cNvSpPr/>
          <p:nvPr/>
        </p:nvSpPr>
        <p:spPr>
          <a:xfrm flipH="1">
            <a:off x="65" y="0"/>
            <a:ext cx="4740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55" name="Google Shape;855;p105"/>
          <p:cNvSpPr txBox="1">
            <a:spLocks noGrp="1"/>
          </p:cNvSpPr>
          <p:nvPr>
            <p:ph type="title"/>
          </p:nvPr>
        </p:nvSpPr>
        <p:spPr>
          <a:xfrm>
            <a:off x="1697704" y="321897"/>
            <a:ext cx="5745000" cy="6285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856" name="Google Shape;856;p105"/>
          <p:cNvGrpSpPr/>
          <p:nvPr/>
        </p:nvGrpSpPr>
        <p:grpSpPr>
          <a:xfrm rot="10800000" flipH="1">
            <a:off x="1685886" y="1330951"/>
            <a:ext cx="279211" cy="3013009"/>
            <a:chOff x="195263" y="1673718"/>
            <a:chExt cx="235800" cy="2544556"/>
          </a:xfrm>
        </p:grpSpPr>
        <p:cxnSp>
          <p:nvCxnSpPr>
            <p:cNvPr id="857" name="Google Shape;857;p105"/>
            <p:cNvCxnSpPr>
              <a:stCxn id="858" idx="4"/>
            </p:cNvCxnSpPr>
            <p:nvPr/>
          </p:nvCxnSpPr>
          <p:spPr>
            <a:xfrm>
              <a:off x="313163" y="1673718"/>
              <a:ext cx="0" cy="2468400"/>
            </a:xfrm>
            <a:prstGeom prst="straightConnector1">
              <a:avLst/>
            </a:prstGeom>
            <a:noFill/>
            <a:ln w="12700" cap="flat" cmpd="sng">
              <a:solidFill>
                <a:schemeClr val="lt2"/>
              </a:solidFill>
              <a:prstDash val="solid"/>
              <a:miter lim="800000"/>
              <a:headEnd type="none" w="sm" len="sm"/>
              <a:tailEnd type="none" w="sm" len="sm"/>
            </a:ln>
          </p:spPr>
        </p:cxnSp>
        <p:sp>
          <p:nvSpPr>
            <p:cNvPr id="858" name="Google Shape;858;p105"/>
            <p:cNvSpPr/>
            <p:nvPr/>
          </p:nvSpPr>
          <p:spPr>
            <a:xfrm rot="10800000" flipH="1">
              <a:off x="195263" y="1673718"/>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59" name="Google Shape;859;p105"/>
            <p:cNvSpPr/>
            <p:nvPr/>
          </p:nvSpPr>
          <p:spPr>
            <a:xfrm rot="10800000" flipH="1">
              <a:off x="195263" y="2828096"/>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60" name="Google Shape;860;p105"/>
            <p:cNvSpPr/>
            <p:nvPr/>
          </p:nvSpPr>
          <p:spPr>
            <a:xfrm rot="10800000" flipH="1">
              <a:off x="195263" y="3982474"/>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861" name="Google Shape;861;p105"/>
          <p:cNvSpPr txBox="1">
            <a:spLocks noGrp="1"/>
          </p:cNvSpPr>
          <p:nvPr>
            <p:ph type="body" idx="2"/>
          </p:nvPr>
        </p:nvSpPr>
        <p:spPr>
          <a:xfrm>
            <a:off x="2273785" y="2697963"/>
            <a:ext cx="5169000" cy="9330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Arial"/>
              <a:buNone/>
              <a:defRPr sz="1400"/>
            </a:lvl1pPr>
            <a:lvl2pPr marL="914400" lvl="1" indent="-228600" algn="l">
              <a:lnSpc>
                <a:spcPct val="100000"/>
              </a:lnSpc>
              <a:spcBef>
                <a:spcPts val="400"/>
              </a:spcBef>
              <a:spcAft>
                <a:spcPts val="0"/>
              </a:spcAft>
              <a:buClr>
                <a:schemeClr val="dk1"/>
              </a:buClr>
              <a:buSzPts val="1400"/>
              <a:buNone/>
              <a:defRPr sz="1400"/>
            </a:lvl2pPr>
            <a:lvl3pPr marL="1371600" lvl="2" indent="-228600" algn="l">
              <a:lnSpc>
                <a:spcPct val="100000"/>
              </a:lnSpc>
              <a:spcBef>
                <a:spcPts val="400"/>
              </a:spcBef>
              <a:spcAft>
                <a:spcPts val="0"/>
              </a:spcAft>
              <a:buClr>
                <a:schemeClr val="dk1"/>
              </a:buClr>
              <a:buSzPts val="1400"/>
              <a:buNone/>
              <a:defRPr sz="1400"/>
            </a:lvl3pPr>
            <a:lvl4pPr marL="1828800" lvl="3" indent="-228600" algn="l">
              <a:lnSpc>
                <a:spcPct val="100000"/>
              </a:lnSpc>
              <a:spcBef>
                <a:spcPts val="400"/>
              </a:spcBef>
              <a:spcAft>
                <a:spcPts val="0"/>
              </a:spcAft>
              <a:buClr>
                <a:schemeClr val="dk1"/>
              </a:buClr>
              <a:buSzPts val="1400"/>
              <a:buNone/>
              <a:defRPr sz="1400"/>
            </a:lvl4pPr>
            <a:lvl5pPr marL="2286000" lvl="4" indent="-228600" algn="l">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2" name="Google Shape;862;p105"/>
          <p:cNvSpPr txBox="1">
            <a:spLocks noGrp="1"/>
          </p:cNvSpPr>
          <p:nvPr>
            <p:ph type="body" idx="3"/>
          </p:nvPr>
        </p:nvSpPr>
        <p:spPr>
          <a:xfrm>
            <a:off x="2273785" y="4064819"/>
            <a:ext cx="5169000" cy="9330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Arial"/>
              <a:buNone/>
              <a:defRPr sz="1400"/>
            </a:lvl1pPr>
            <a:lvl2pPr marL="914400" lvl="1" indent="-228600" algn="l">
              <a:lnSpc>
                <a:spcPct val="100000"/>
              </a:lnSpc>
              <a:spcBef>
                <a:spcPts val="400"/>
              </a:spcBef>
              <a:spcAft>
                <a:spcPts val="0"/>
              </a:spcAft>
              <a:buClr>
                <a:schemeClr val="dk1"/>
              </a:buClr>
              <a:buSzPts val="1400"/>
              <a:buNone/>
              <a:defRPr sz="1400"/>
            </a:lvl2pPr>
            <a:lvl3pPr marL="1371600" lvl="2" indent="-228600" algn="l">
              <a:lnSpc>
                <a:spcPct val="100000"/>
              </a:lnSpc>
              <a:spcBef>
                <a:spcPts val="400"/>
              </a:spcBef>
              <a:spcAft>
                <a:spcPts val="0"/>
              </a:spcAft>
              <a:buClr>
                <a:schemeClr val="dk1"/>
              </a:buClr>
              <a:buSzPts val="1400"/>
              <a:buNone/>
              <a:defRPr sz="1400"/>
            </a:lvl3pPr>
            <a:lvl4pPr marL="1828800" lvl="3" indent="-228600" algn="l">
              <a:lnSpc>
                <a:spcPct val="100000"/>
              </a:lnSpc>
              <a:spcBef>
                <a:spcPts val="400"/>
              </a:spcBef>
              <a:spcAft>
                <a:spcPts val="0"/>
              </a:spcAft>
              <a:buClr>
                <a:schemeClr val="dk1"/>
              </a:buClr>
              <a:buSzPts val="1400"/>
              <a:buNone/>
              <a:defRPr sz="1400"/>
            </a:lvl4pPr>
            <a:lvl5pPr marL="2286000" lvl="4" indent="-228600" algn="l">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3" name="Google Shape;863;p10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reePicture">
  <p:cSld name="ThreePicture">
    <p:spTree>
      <p:nvGrpSpPr>
        <p:cNvPr id="1" name="Shape 864"/>
        <p:cNvGrpSpPr/>
        <p:nvPr/>
      </p:nvGrpSpPr>
      <p:grpSpPr>
        <a:xfrm>
          <a:off x="0" y="0"/>
          <a:ext cx="0" cy="0"/>
          <a:chOff x="0" y="0"/>
          <a:chExt cx="0" cy="0"/>
        </a:xfrm>
      </p:grpSpPr>
      <p:sp>
        <p:nvSpPr>
          <p:cNvPr id="865" name="Google Shape;865;p10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6" name="Google Shape;866;p10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7" name="Google Shape;867;p10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68" name="Google Shape;868;p106"/>
          <p:cNvSpPr/>
          <p:nvPr/>
        </p:nvSpPr>
        <p:spPr>
          <a:xfrm>
            <a:off x="0" y="1906685"/>
            <a:ext cx="9158400" cy="58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69" name="Google Shape;869;p106"/>
          <p:cNvSpPr>
            <a:spLocks noGrp="1"/>
          </p:cNvSpPr>
          <p:nvPr>
            <p:ph type="pic" idx="2"/>
          </p:nvPr>
        </p:nvSpPr>
        <p:spPr>
          <a:xfrm>
            <a:off x="628651" y="1408883"/>
            <a:ext cx="2400300" cy="1593900"/>
          </a:xfrm>
          <a:prstGeom prst="rect">
            <a:avLst/>
          </a:prstGeom>
          <a:noFill/>
          <a:ln w="28575" cap="flat" cmpd="sng">
            <a:solidFill>
              <a:schemeClr val="accent4"/>
            </a:solidFill>
            <a:prstDash val="solid"/>
            <a:round/>
            <a:headEnd type="none" w="sm" len="sm"/>
            <a:tailEnd type="none" w="sm" len="sm"/>
          </a:ln>
        </p:spPr>
      </p:sp>
      <p:sp>
        <p:nvSpPr>
          <p:cNvPr id="870" name="Google Shape;870;p106"/>
          <p:cNvSpPr>
            <a:spLocks noGrp="1"/>
          </p:cNvSpPr>
          <p:nvPr>
            <p:ph type="pic" idx="3"/>
          </p:nvPr>
        </p:nvSpPr>
        <p:spPr>
          <a:xfrm>
            <a:off x="3378994" y="1421127"/>
            <a:ext cx="2400300" cy="1593900"/>
          </a:xfrm>
          <a:prstGeom prst="rect">
            <a:avLst/>
          </a:prstGeom>
          <a:noFill/>
          <a:ln w="28575" cap="flat" cmpd="sng">
            <a:solidFill>
              <a:schemeClr val="accent3"/>
            </a:solidFill>
            <a:prstDash val="solid"/>
            <a:round/>
            <a:headEnd type="none" w="sm" len="sm"/>
            <a:tailEnd type="none" w="sm" len="sm"/>
          </a:ln>
        </p:spPr>
      </p:sp>
      <p:sp>
        <p:nvSpPr>
          <p:cNvPr id="871" name="Google Shape;871;p106"/>
          <p:cNvSpPr>
            <a:spLocks noGrp="1"/>
          </p:cNvSpPr>
          <p:nvPr>
            <p:ph type="pic" idx="4"/>
          </p:nvPr>
        </p:nvSpPr>
        <p:spPr>
          <a:xfrm>
            <a:off x="6115050" y="1415039"/>
            <a:ext cx="2400300" cy="1593900"/>
          </a:xfrm>
          <a:prstGeom prst="rect">
            <a:avLst/>
          </a:prstGeom>
          <a:noFill/>
          <a:ln w="28575" cap="flat" cmpd="sng">
            <a:solidFill>
              <a:schemeClr val="accent2"/>
            </a:solidFill>
            <a:prstDash val="solid"/>
            <a:round/>
            <a:headEnd type="none" w="sm" len="sm"/>
            <a:tailEnd type="none" w="sm" len="sm"/>
          </a:ln>
        </p:spPr>
      </p:sp>
      <p:sp>
        <p:nvSpPr>
          <p:cNvPr id="872" name="Google Shape;872;p106"/>
          <p:cNvSpPr txBox="1">
            <a:spLocks noGrp="1"/>
          </p:cNvSpPr>
          <p:nvPr>
            <p:ph type="body" idx="1"/>
          </p:nvPr>
        </p:nvSpPr>
        <p:spPr>
          <a:xfrm>
            <a:off x="628651" y="3148724"/>
            <a:ext cx="2400300" cy="1112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3" name="Google Shape;873;p106"/>
          <p:cNvSpPr txBox="1">
            <a:spLocks noGrp="1"/>
          </p:cNvSpPr>
          <p:nvPr>
            <p:ph type="body" idx="5"/>
          </p:nvPr>
        </p:nvSpPr>
        <p:spPr>
          <a:xfrm>
            <a:off x="3371851" y="3148724"/>
            <a:ext cx="2400300" cy="1112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4" name="Google Shape;874;p106"/>
          <p:cNvSpPr txBox="1">
            <a:spLocks noGrp="1"/>
          </p:cNvSpPr>
          <p:nvPr>
            <p:ph type="body" idx="6"/>
          </p:nvPr>
        </p:nvSpPr>
        <p:spPr>
          <a:xfrm>
            <a:off x="6115051" y="3148724"/>
            <a:ext cx="2400300" cy="1112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875" name="Google Shape;875;p106"/>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876" name="Google Shape;876;p106"/>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877" name="Google Shape;877;p106"/>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nePicture">
  <p:cSld name="OnePicture">
    <p:spTree>
      <p:nvGrpSpPr>
        <p:cNvPr id="1" name="Shape 878"/>
        <p:cNvGrpSpPr/>
        <p:nvPr/>
      </p:nvGrpSpPr>
      <p:grpSpPr>
        <a:xfrm>
          <a:off x="0" y="0"/>
          <a:ext cx="0" cy="0"/>
          <a:chOff x="0" y="0"/>
          <a:chExt cx="0" cy="0"/>
        </a:xfrm>
      </p:grpSpPr>
      <p:sp>
        <p:nvSpPr>
          <p:cNvPr id="879" name="Google Shape;879;p10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0" name="Google Shape;880;p10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1" name="Google Shape;881;p10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82" name="Google Shape;882;p107"/>
          <p:cNvSpPr>
            <a:spLocks noGrp="1"/>
          </p:cNvSpPr>
          <p:nvPr>
            <p:ph type="pic" idx="2"/>
          </p:nvPr>
        </p:nvSpPr>
        <p:spPr>
          <a:xfrm>
            <a:off x="1839190" y="1303460"/>
            <a:ext cx="5465700" cy="1593900"/>
          </a:xfrm>
          <a:prstGeom prst="rect">
            <a:avLst/>
          </a:prstGeom>
          <a:noFill/>
          <a:ln w="38100" cap="flat" cmpd="sng">
            <a:solidFill>
              <a:schemeClr val="accent4"/>
            </a:solidFill>
            <a:prstDash val="solid"/>
            <a:round/>
            <a:headEnd type="none" w="sm" len="sm"/>
            <a:tailEnd type="none" w="sm" len="sm"/>
          </a:ln>
        </p:spPr>
      </p:sp>
      <p:sp>
        <p:nvSpPr>
          <p:cNvPr id="883" name="Google Shape;883;p107"/>
          <p:cNvSpPr txBox="1">
            <a:spLocks noGrp="1"/>
          </p:cNvSpPr>
          <p:nvPr>
            <p:ph type="body" idx="1"/>
          </p:nvPr>
        </p:nvSpPr>
        <p:spPr>
          <a:xfrm>
            <a:off x="2396234"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4" name="Google Shape;884;p107"/>
          <p:cNvSpPr/>
          <p:nvPr/>
        </p:nvSpPr>
        <p:spPr>
          <a:xfrm>
            <a:off x="0" y="1808683"/>
            <a:ext cx="1984800" cy="58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85" name="Google Shape;885;p107"/>
          <p:cNvSpPr/>
          <p:nvPr/>
        </p:nvSpPr>
        <p:spPr>
          <a:xfrm>
            <a:off x="7180118" y="1808683"/>
            <a:ext cx="1984800" cy="58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86" name="Google Shape;886;p107"/>
          <p:cNvSpPr txBox="1">
            <a:spLocks noGrp="1"/>
          </p:cNvSpPr>
          <p:nvPr>
            <p:ph type="body" idx="3"/>
          </p:nvPr>
        </p:nvSpPr>
        <p:spPr>
          <a:xfrm>
            <a:off x="6947452"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7" name="Google Shape;887;p107"/>
          <p:cNvSpPr txBox="1">
            <a:spLocks noGrp="1"/>
          </p:cNvSpPr>
          <p:nvPr>
            <p:ph type="body" idx="4"/>
          </p:nvPr>
        </p:nvSpPr>
        <p:spPr>
          <a:xfrm>
            <a:off x="4671843"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8" name="Google Shape;888;p107"/>
          <p:cNvSpPr txBox="1">
            <a:spLocks noGrp="1"/>
          </p:cNvSpPr>
          <p:nvPr>
            <p:ph type="body" idx="5"/>
          </p:nvPr>
        </p:nvSpPr>
        <p:spPr>
          <a:xfrm>
            <a:off x="120625"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9" name="Google Shape;889;p107"/>
          <p:cNvSpPr/>
          <p:nvPr/>
        </p:nvSpPr>
        <p:spPr>
          <a:xfrm>
            <a:off x="478955" y="3240966"/>
            <a:ext cx="1287300" cy="1509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90" name="Google Shape;890;p107"/>
          <p:cNvSpPr/>
          <p:nvPr/>
        </p:nvSpPr>
        <p:spPr>
          <a:xfrm>
            <a:off x="2761384" y="3240966"/>
            <a:ext cx="1287300" cy="15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91" name="Google Shape;891;p107"/>
          <p:cNvSpPr/>
          <p:nvPr/>
        </p:nvSpPr>
        <p:spPr>
          <a:xfrm>
            <a:off x="5033096" y="3240966"/>
            <a:ext cx="1287300" cy="1509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92" name="Google Shape;892;p107"/>
          <p:cNvSpPr/>
          <p:nvPr/>
        </p:nvSpPr>
        <p:spPr>
          <a:xfrm>
            <a:off x="7304809" y="3240966"/>
            <a:ext cx="1287300" cy="150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93" name="Google Shape;893;p107"/>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894" name="Google Shape;894;p107"/>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895" name="Google Shape;895;p107"/>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Picture">
  <p:cSld name="TwoPicture">
    <p:spTree>
      <p:nvGrpSpPr>
        <p:cNvPr id="1" name="Shape 896"/>
        <p:cNvGrpSpPr/>
        <p:nvPr/>
      </p:nvGrpSpPr>
      <p:grpSpPr>
        <a:xfrm>
          <a:off x="0" y="0"/>
          <a:ext cx="0" cy="0"/>
          <a:chOff x="0" y="0"/>
          <a:chExt cx="0" cy="0"/>
        </a:xfrm>
      </p:grpSpPr>
      <p:sp>
        <p:nvSpPr>
          <p:cNvPr id="897" name="Google Shape;897;p10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98" name="Google Shape;898;p108"/>
          <p:cNvSpPr>
            <a:spLocks noGrp="1"/>
          </p:cNvSpPr>
          <p:nvPr>
            <p:ph type="pic" idx="2"/>
          </p:nvPr>
        </p:nvSpPr>
        <p:spPr>
          <a:xfrm>
            <a:off x="953037" y="1380833"/>
            <a:ext cx="1447800" cy="2977200"/>
          </a:xfrm>
          <a:prstGeom prst="rect">
            <a:avLst/>
          </a:prstGeom>
          <a:noFill/>
          <a:ln w="38100" cap="flat" cmpd="sng">
            <a:solidFill>
              <a:schemeClr val="accent4"/>
            </a:solidFill>
            <a:prstDash val="solid"/>
            <a:round/>
            <a:headEnd type="none" w="sm" len="sm"/>
            <a:tailEnd type="none" w="sm" len="sm"/>
          </a:ln>
        </p:spPr>
      </p:sp>
      <p:sp>
        <p:nvSpPr>
          <p:cNvPr id="899" name="Google Shape;899;p108"/>
          <p:cNvSpPr/>
          <p:nvPr/>
        </p:nvSpPr>
        <p:spPr>
          <a:xfrm>
            <a:off x="304799" y="2349991"/>
            <a:ext cx="818100" cy="8778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00" name="Google Shape;900;p108"/>
          <p:cNvSpPr txBox="1">
            <a:spLocks noGrp="1"/>
          </p:cNvSpPr>
          <p:nvPr>
            <p:ph type="body" idx="1"/>
          </p:nvPr>
        </p:nvSpPr>
        <p:spPr>
          <a:xfrm>
            <a:off x="5452026" y="1529471"/>
            <a:ext cx="2520300" cy="24426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901" name="Google Shape;901;p108"/>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902" name="Google Shape;902;p108"/>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903" name="Google Shape;903;p108"/>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4" name="Google Shape;904;p108"/>
          <p:cNvSpPr>
            <a:spLocks noGrp="1"/>
          </p:cNvSpPr>
          <p:nvPr>
            <p:ph type="pic" idx="3"/>
          </p:nvPr>
        </p:nvSpPr>
        <p:spPr>
          <a:xfrm>
            <a:off x="2419887" y="1380833"/>
            <a:ext cx="1447800" cy="2977200"/>
          </a:xfrm>
          <a:prstGeom prst="rect">
            <a:avLst/>
          </a:prstGeom>
          <a:noFill/>
          <a:ln w="38100" cap="flat" cmpd="sng">
            <a:solidFill>
              <a:schemeClr val="accent2"/>
            </a:solidFill>
            <a:prstDash val="solid"/>
            <a:round/>
            <a:headEnd type="none" w="sm" len="sm"/>
            <a:tailEnd type="none" w="sm" len="sm"/>
          </a:ln>
        </p:spPr>
      </p:sp>
      <p:sp>
        <p:nvSpPr>
          <p:cNvPr id="905" name="Google Shape;905;p108"/>
          <p:cNvSpPr/>
          <p:nvPr/>
        </p:nvSpPr>
        <p:spPr>
          <a:xfrm>
            <a:off x="3771899" y="2397616"/>
            <a:ext cx="818100" cy="8778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FooterPicture">
  <p:cSld name="FooterPicture">
    <p:spTree>
      <p:nvGrpSpPr>
        <p:cNvPr id="1" name="Shape 906"/>
        <p:cNvGrpSpPr/>
        <p:nvPr/>
      </p:nvGrpSpPr>
      <p:grpSpPr>
        <a:xfrm>
          <a:off x="0" y="0"/>
          <a:ext cx="0" cy="0"/>
          <a:chOff x="0" y="0"/>
          <a:chExt cx="0" cy="0"/>
        </a:xfrm>
      </p:grpSpPr>
      <p:sp>
        <p:nvSpPr>
          <p:cNvPr id="907" name="Google Shape;907;p10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8" name="Google Shape;908;p10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9" name="Google Shape;909;p10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10" name="Google Shape;910;p109"/>
          <p:cNvSpPr/>
          <p:nvPr/>
        </p:nvSpPr>
        <p:spPr>
          <a:xfrm>
            <a:off x="0" y="4291446"/>
            <a:ext cx="9144000" cy="8700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11" name="Google Shape;911;p109"/>
          <p:cNvSpPr txBox="1">
            <a:spLocks noGrp="1"/>
          </p:cNvSpPr>
          <p:nvPr>
            <p:ph type="body" idx="1"/>
          </p:nvPr>
        </p:nvSpPr>
        <p:spPr>
          <a:xfrm>
            <a:off x="628649" y="1190626"/>
            <a:ext cx="7788000" cy="20064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2" name="Google Shape;912;p109"/>
          <p:cNvSpPr>
            <a:spLocks noGrp="1"/>
          </p:cNvSpPr>
          <p:nvPr>
            <p:ph type="pic" idx="2"/>
          </p:nvPr>
        </p:nvSpPr>
        <p:spPr>
          <a:xfrm>
            <a:off x="3116708" y="3462964"/>
            <a:ext cx="2910600" cy="1554900"/>
          </a:xfrm>
          <a:prstGeom prst="rect">
            <a:avLst/>
          </a:prstGeom>
          <a:noFill/>
          <a:ln w="38100" cap="flat" cmpd="sng">
            <a:solidFill>
              <a:schemeClr val="accent3"/>
            </a:solidFill>
            <a:prstDash val="solid"/>
            <a:round/>
            <a:headEnd type="none" w="sm" len="sm"/>
            <a:tailEnd type="none" w="sm" len="sm"/>
          </a:ln>
        </p:spPr>
      </p:sp>
      <p:sp>
        <p:nvSpPr>
          <p:cNvPr id="913" name="Google Shape;913;p109"/>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914" name="Google Shape;914;p109"/>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915" name="Google Shape;915;p109"/>
          <p:cNvPicPr preferRelativeResize="0"/>
          <p:nvPr/>
        </p:nvPicPr>
        <p:blipFill rotWithShape="1">
          <a:blip r:embed="rId3">
            <a:alphaModFix/>
          </a:blip>
          <a:srcRect l="-3263" t="11700"/>
          <a:stretch/>
        </p:blipFill>
        <p:spPr>
          <a:xfrm>
            <a:off x="169722" y="0"/>
            <a:ext cx="67748" cy="66025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arkText">
  <p:cSld name="DarkText">
    <p:spTree>
      <p:nvGrpSpPr>
        <p:cNvPr id="1" name="Shape 916"/>
        <p:cNvGrpSpPr/>
        <p:nvPr/>
      </p:nvGrpSpPr>
      <p:grpSpPr>
        <a:xfrm>
          <a:off x="0" y="0"/>
          <a:ext cx="0" cy="0"/>
          <a:chOff x="0" y="0"/>
          <a:chExt cx="0" cy="0"/>
        </a:xfrm>
      </p:grpSpPr>
      <p:sp>
        <p:nvSpPr>
          <p:cNvPr id="917" name="Google Shape;917;p110"/>
          <p:cNvSpPr/>
          <p:nvPr/>
        </p:nvSpPr>
        <p:spPr>
          <a:xfrm>
            <a:off x="0" y="1597819"/>
            <a:ext cx="5860500" cy="2465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18" name="Google Shape;918;p110"/>
          <p:cNvSpPr>
            <a:spLocks noGrp="1"/>
          </p:cNvSpPr>
          <p:nvPr>
            <p:ph type="pic" idx="2"/>
          </p:nvPr>
        </p:nvSpPr>
        <p:spPr>
          <a:xfrm>
            <a:off x="5974773" y="1591730"/>
            <a:ext cx="3169200" cy="2465100"/>
          </a:xfrm>
          <a:prstGeom prst="rect">
            <a:avLst/>
          </a:prstGeom>
          <a:noFill/>
          <a:ln w="28575" cap="flat" cmpd="sng">
            <a:solidFill>
              <a:schemeClr val="accent2"/>
            </a:solidFill>
            <a:prstDash val="solid"/>
            <a:round/>
            <a:headEnd type="none" w="sm" len="sm"/>
            <a:tailEnd type="none" w="sm" len="sm"/>
          </a:ln>
        </p:spPr>
      </p:sp>
      <p:sp>
        <p:nvSpPr>
          <p:cNvPr id="919" name="Google Shape;919;p110"/>
          <p:cNvSpPr txBox="1">
            <a:spLocks noGrp="1"/>
          </p:cNvSpPr>
          <p:nvPr>
            <p:ph type="body" idx="1"/>
          </p:nvPr>
        </p:nvSpPr>
        <p:spPr>
          <a:xfrm>
            <a:off x="628648" y="1808343"/>
            <a:ext cx="4992900" cy="20676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0" name="Google Shape;920;p110"/>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921" name="Google Shape;921;p110"/>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922" name="Google Shape;922;p110"/>
          <p:cNvPicPr preferRelativeResize="0"/>
          <p:nvPr/>
        </p:nvPicPr>
        <p:blipFill rotWithShape="1">
          <a:blip r:embed="rId3">
            <a:alphaModFix/>
          </a:blip>
          <a:srcRect l="-3263" t="11700"/>
          <a:stretch/>
        </p:blipFill>
        <p:spPr>
          <a:xfrm>
            <a:off x="169722" y="2400300"/>
            <a:ext cx="67748" cy="660250"/>
          </a:xfrm>
          <a:prstGeom prst="rect">
            <a:avLst/>
          </a:prstGeom>
          <a:noFill/>
          <a:ln>
            <a:noFill/>
          </a:ln>
        </p:spPr>
      </p:pic>
      <p:sp>
        <p:nvSpPr>
          <p:cNvPr id="923" name="Google Shape;923;p11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mallerDarkContent">
  <p:cSld name="SmallerDarkContent">
    <p:spTree>
      <p:nvGrpSpPr>
        <p:cNvPr id="1" name="Shape 924"/>
        <p:cNvGrpSpPr/>
        <p:nvPr/>
      </p:nvGrpSpPr>
      <p:grpSpPr>
        <a:xfrm>
          <a:off x="0" y="0"/>
          <a:ext cx="0" cy="0"/>
          <a:chOff x="0" y="0"/>
          <a:chExt cx="0" cy="0"/>
        </a:xfrm>
      </p:grpSpPr>
      <p:sp>
        <p:nvSpPr>
          <p:cNvPr id="925" name="Google Shape;925;p1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6" name="Google Shape;926;p1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7" name="Google Shape;927;p1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28" name="Google Shape;928;p111"/>
          <p:cNvSpPr/>
          <p:nvPr/>
        </p:nvSpPr>
        <p:spPr>
          <a:xfrm>
            <a:off x="0" y="1464469"/>
            <a:ext cx="2919900" cy="2465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29" name="Google Shape;929;p111"/>
          <p:cNvSpPr>
            <a:spLocks noGrp="1"/>
          </p:cNvSpPr>
          <p:nvPr>
            <p:ph type="pic" idx="2"/>
          </p:nvPr>
        </p:nvSpPr>
        <p:spPr>
          <a:xfrm>
            <a:off x="3028950" y="1464469"/>
            <a:ext cx="6115200" cy="2458800"/>
          </a:xfrm>
          <a:prstGeom prst="rect">
            <a:avLst/>
          </a:prstGeom>
          <a:noFill/>
          <a:ln w="28575" cap="flat" cmpd="sng">
            <a:solidFill>
              <a:schemeClr val="accent5"/>
            </a:solidFill>
            <a:prstDash val="solid"/>
            <a:round/>
            <a:headEnd type="none" w="sm" len="sm"/>
            <a:tailEnd type="none" w="sm" len="sm"/>
          </a:ln>
        </p:spPr>
      </p:sp>
      <p:sp>
        <p:nvSpPr>
          <p:cNvPr id="930" name="Google Shape;930;p111"/>
          <p:cNvSpPr txBox="1">
            <a:spLocks noGrp="1"/>
          </p:cNvSpPr>
          <p:nvPr>
            <p:ph type="body" idx="1"/>
          </p:nvPr>
        </p:nvSpPr>
        <p:spPr>
          <a:xfrm>
            <a:off x="628649" y="1674993"/>
            <a:ext cx="2176800" cy="20676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31" name="Google Shape;931;p111"/>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932" name="Google Shape;932;p111"/>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933" name="Google Shape;933;p111"/>
          <p:cNvPicPr preferRelativeResize="0"/>
          <p:nvPr/>
        </p:nvPicPr>
        <p:blipFill rotWithShape="1">
          <a:blip r:embed="rId3">
            <a:alphaModFix/>
          </a:blip>
          <a:srcRect l="-3263" t="11700"/>
          <a:stretch/>
        </p:blipFill>
        <p:spPr>
          <a:xfrm>
            <a:off x="169722" y="2241624"/>
            <a:ext cx="67748" cy="66025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4"/>
        <p:cNvGrpSpPr/>
        <p:nvPr/>
      </p:nvGrpSpPr>
      <p:grpSpPr>
        <a:xfrm>
          <a:off x="0" y="0"/>
          <a:ext cx="0" cy="0"/>
          <a:chOff x="0" y="0"/>
          <a:chExt cx="0" cy="0"/>
        </a:xfrm>
      </p:grpSpPr>
      <p:sp>
        <p:nvSpPr>
          <p:cNvPr id="935" name="Google Shape;935;p1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6" name="Google Shape;936;p1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7" name="Google Shape;937;p1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 Infographic">
  <p:cSld name="5 Infographic">
    <p:spTree>
      <p:nvGrpSpPr>
        <p:cNvPr id="1" name="Shape 938"/>
        <p:cNvGrpSpPr/>
        <p:nvPr/>
      </p:nvGrpSpPr>
      <p:grpSpPr>
        <a:xfrm>
          <a:off x="0" y="0"/>
          <a:ext cx="0" cy="0"/>
          <a:chOff x="0" y="0"/>
          <a:chExt cx="0" cy="0"/>
        </a:xfrm>
      </p:grpSpPr>
      <p:sp>
        <p:nvSpPr>
          <p:cNvPr id="939" name="Google Shape;939;p113"/>
          <p:cNvSpPr txBox="1">
            <a:spLocks noGrp="1"/>
          </p:cNvSpPr>
          <p:nvPr>
            <p:ph type="body" idx="1"/>
          </p:nvPr>
        </p:nvSpPr>
        <p:spPr>
          <a:xfrm>
            <a:off x="2280581"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0" name="Google Shape;940;p113"/>
          <p:cNvSpPr/>
          <p:nvPr/>
        </p:nvSpPr>
        <p:spPr>
          <a:xfrm flipH="1">
            <a:off x="0" y="4585707"/>
            <a:ext cx="9144000" cy="5577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41" name="Google Shape;941;p113"/>
          <p:cNvSpPr txBox="1">
            <a:spLocks noGrp="1"/>
          </p:cNvSpPr>
          <p:nvPr>
            <p:ph type="title"/>
          </p:nvPr>
        </p:nvSpPr>
        <p:spPr>
          <a:xfrm>
            <a:off x="1697704" y="321897"/>
            <a:ext cx="5745000" cy="6285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2" name="Google Shape;942;p113"/>
          <p:cNvSpPr txBox="1">
            <a:spLocks noGrp="1"/>
          </p:cNvSpPr>
          <p:nvPr>
            <p:ph type="body" idx="2"/>
          </p:nvPr>
        </p:nvSpPr>
        <p:spPr>
          <a:xfrm>
            <a:off x="3898993"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3" name="Google Shape;943;p113"/>
          <p:cNvSpPr txBox="1">
            <a:spLocks noGrp="1"/>
          </p:cNvSpPr>
          <p:nvPr>
            <p:ph type="body" idx="3"/>
          </p:nvPr>
        </p:nvSpPr>
        <p:spPr>
          <a:xfrm>
            <a:off x="5716156"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4" name="Google Shape;944;p113"/>
          <p:cNvSpPr txBox="1">
            <a:spLocks noGrp="1"/>
          </p:cNvSpPr>
          <p:nvPr>
            <p:ph type="body" idx="4"/>
          </p:nvPr>
        </p:nvSpPr>
        <p:spPr>
          <a:xfrm>
            <a:off x="7419746"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945" name="Google Shape;945;p113"/>
          <p:cNvGrpSpPr/>
          <p:nvPr/>
        </p:nvGrpSpPr>
        <p:grpSpPr>
          <a:xfrm rot="-5400000" flipH="1">
            <a:off x="4478806" y="-1855810"/>
            <a:ext cx="351460" cy="7194573"/>
            <a:chOff x="195263" y="964350"/>
            <a:chExt cx="235800" cy="4826953"/>
          </a:xfrm>
        </p:grpSpPr>
        <p:cxnSp>
          <p:nvCxnSpPr>
            <p:cNvPr id="946" name="Google Shape;946;p113"/>
            <p:cNvCxnSpPr/>
            <p:nvPr/>
          </p:nvCxnSpPr>
          <p:spPr>
            <a:xfrm flipH="1">
              <a:off x="310356" y="1015603"/>
              <a:ext cx="5700" cy="4775700"/>
            </a:xfrm>
            <a:prstGeom prst="straightConnector1">
              <a:avLst/>
            </a:prstGeom>
            <a:noFill/>
            <a:ln w="12700" cap="flat" cmpd="sng">
              <a:solidFill>
                <a:schemeClr val="lt2"/>
              </a:solidFill>
              <a:prstDash val="solid"/>
              <a:miter lim="800000"/>
              <a:headEnd type="none" w="sm" len="sm"/>
              <a:tailEnd type="none" w="sm" len="sm"/>
            </a:ln>
          </p:spPr>
        </p:cxnSp>
        <p:sp>
          <p:nvSpPr>
            <p:cNvPr id="947" name="Google Shape;947;p113"/>
            <p:cNvSpPr/>
            <p:nvPr/>
          </p:nvSpPr>
          <p:spPr>
            <a:xfrm rot="10800000" flipH="1">
              <a:off x="195263" y="2107350"/>
              <a:ext cx="235800" cy="2358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48" name="Google Shape;948;p113"/>
            <p:cNvSpPr/>
            <p:nvPr/>
          </p:nvSpPr>
          <p:spPr>
            <a:xfrm rot="10800000" flipH="1">
              <a:off x="195263" y="964350"/>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49" name="Google Shape;949;p113"/>
            <p:cNvSpPr/>
            <p:nvPr/>
          </p:nvSpPr>
          <p:spPr>
            <a:xfrm rot="10800000" flipH="1">
              <a:off x="195263" y="3193200"/>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50" name="Google Shape;950;p113"/>
            <p:cNvSpPr/>
            <p:nvPr/>
          </p:nvSpPr>
          <p:spPr>
            <a:xfrm rot="10800000" flipH="1">
              <a:off x="195263" y="4412400"/>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51" name="Google Shape;951;p113"/>
            <p:cNvSpPr/>
            <p:nvPr/>
          </p:nvSpPr>
          <p:spPr>
            <a:xfrm rot="10800000" flipH="1">
              <a:off x="195263" y="5555400"/>
              <a:ext cx="235800" cy="235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952" name="Google Shape;952;p113"/>
          <p:cNvSpPr txBox="1">
            <a:spLocks noGrp="1"/>
          </p:cNvSpPr>
          <p:nvPr>
            <p:ph type="body" idx="5"/>
          </p:nvPr>
        </p:nvSpPr>
        <p:spPr>
          <a:xfrm>
            <a:off x="576797"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3" name="Google Shape;953;p11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54"/>
        <p:cNvGrpSpPr/>
        <p:nvPr/>
      </p:nvGrpSpPr>
      <p:grpSpPr>
        <a:xfrm>
          <a:off x="0" y="0"/>
          <a:ext cx="0" cy="0"/>
          <a:chOff x="0" y="0"/>
          <a:chExt cx="0" cy="0"/>
        </a:xfrm>
      </p:grpSpPr>
      <p:pic>
        <p:nvPicPr>
          <p:cNvPr id="955" name="Google Shape;955;p114" descr="A globe with a map in the background&#10;&#10;Description automatically generated"/>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956" name="Google Shape;956;p114"/>
          <p:cNvSpPr txBox="1">
            <a:spLocks noGrp="1"/>
          </p:cNvSpPr>
          <p:nvPr>
            <p:ph type="body" idx="1"/>
          </p:nvPr>
        </p:nvSpPr>
        <p:spPr>
          <a:xfrm>
            <a:off x="628650" y="1060847"/>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57" name="Google Shape;957;p114"/>
          <p:cNvSpPr txBox="1">
            <a:spLocks noGrp="1"/>
          </p:cNvSpPr>
          <p:nvPr>
            <p:ph type="body" idx="2"/>
          </p:nvPr>
        </p:nvSpPr>
        <p:spPr>
          <a:xfrm>
            <a:off x="628650" y="1678781"/>
            <a:ext cx="3868200" cy="27633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8" name="Google Shape;958;p114"/>
          <p:cNvSpPr txBox="1">
            <a:spLocks noGrp="1"/>
          </p:cNvSpPr>
          <p:nvPr>
            <p:ph type="body" idx="3"/>
          </p:nvPr>
        </p:nvSpPr>
        <p:spPr>
          <a:xfrm>
            <a:off x="4627959" y="1060847"/>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59" name="Google Shape;959;p114"/>
          <p:cNvSpPr txBox="1">
            <a:spLocks noGrp="1"/>
          </p:cNvSpPr>
          <p:nvPr>
            <p:ph type="body" idx="4"/>
          </p:nvPr>
        </p:nvSpPr>
        <p:spPr>
          <a:xfrm>
            <a:off x="4627959" y="1678781"/>
            <a:ext cx="3887400" cy="27633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0" name="Google Shape;960;p114"/>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61" name="Google Shape;961;p114"/>
          <p:cNvPicPr preferRelativeResize="0"/>
          <p:nvPr/>
        </p:nvPicPr>
        <p:blipFill rotWithShape="1">
          <a:blip r:embed="rId3">
            <a:alphaModFix/>
          </a:blip>
          <a:srcRect l="-3263" t="11700"/>
          <a:stretch/>
        </p:blipFill>
        <p:spPr>
          <a:xfrm>
            <a:off x="169722" y="0"/>
            <a:ext cx="67748" cy="660250"/>
          </a:xfrm>
          <a:prstGeom prst="rect">
            <a:avLst/>
          </a:prstGeom>
          <a:noFill/>
          <a:ln>
            <a:noFill/>
          </a:ln>
        </p:spPr>
      </p:pic>
      <p:pic>
        <p:nvPicPr>
          <p:cNvPr id="962" name="Google Shape;962;p114"/>
          <p:cNvPicPr preferRelativeResize="0"/>
          <p:nvPr/>
        </p:nvPicPr>
        <p:blipFill rotWithShape="1">
          <a:blip r:embed="rId4">
            <a:alphaModFix/>
          </a:blip>
          <a:srcRect/>
          <a:stretch/>
        </p:blipFill>
        <p:spPr>
          <a:xfrm rot="10800000" flipH="1">
            <a:off x="8870156" y="4543159"/>
            <a:ext cx="48520" cy="552979"/>
          </a:xfrm>
          <a:prstGeom prst="rect">
            <a:avLst/>
          </a:prstGeom>
          <a:noFill/>
          <a:ln>
            <a:noFill/>
          </a:ln>
        </p:spPr>
      </p:pic>
      <p:sp>
        <p:nvSpPr>
          <p:cNvPr id="963" name="Google Shape;963;p114"/>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4" name="Google Shape;964;p11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965"/>
        <p:cNvGrpSpPr/>
        <p:nvPr/>
      </p:nvGrpSpPr>
      <p:grpSpPr>
        <a:xfrm>
          <a:off x="0" y="0"/>
          <a:ext cx="0" cy="0"/>
          <a:chOff x="0" y="0"/>
          <a:chExt cx="0" cy="0"/>
        </a:xfrm>
      </p:grpSpPr>
      <p:pic>
        <p:nvPicPr>
          <p:cNvPr id="966" name="Google Shape;966;p115" descr="A globe with a map in the background&#10;&#10;Description automatically generated"/>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967" name="Google Shape;967;p115"/>
          <p:cNvSpPr txBox="1">
            <a:spLocks noGrp="1"/>
          </p:cNvSpPr>
          <p:nvPr>
            <p:ph type="title"/>
          </p:nvPr>
        </p:nvSpPr>
        <p:spPr>
          <a:xfrm>
            <a:off x="628650" y="273844"/>
            <a:ext cx="7886700" cy="994200"/>
          </a:xfrm>
          <a:prstGeom prst="rect">
            <a:avLst/>
          </a:prstGeom>
          <a:solidFill>
            <a:schemeClr val="lt1">
              <a:alpha val="71760"/>
            </a:schemeClr>
          </a:solid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8" name="Google Shape;968;p115"/>
          <p:cNvSpPr txBox="1">
            <a:spLocks noGrp="1"/>
          </p:cNvSpPr>
          <p:nvPr>
            <p:ph type="body" idx="1"/>
          </p:nvPr>
        </p:nvSpPr>
        <p:spPr>
          <a:xfrm>
            <a:off x="628650" y="1369219"/>
            <a:ext cx="7886700" cy="3263400"/>
          </a:xfrm>
          <a:prstGeom prst="rect">
            <a:avLst/>
          </a:prstGeom>
          <a:solidFill>
            <a:schemeClr val="lt1">
              <a:alpha val="72940"/>
            </a:schemeClr>
          </a:solid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Clr>
                <a:schemeClr val="accent3"/>
              </a:buClr>
              <a:buSzPts val="1100"/>
              <a:buChar char="•"/>
              <a:defRPr sz="1500">
                <a:latin typeface="Lato"/>
                <a:ea typeface="Lato"/>
                <a:cs typeface="Lato"/>
                <a:sym typeface="Lato"/>
              </a:defRPr>
            </a:lvl1pPr>
            <a:lvl2pPr marL="914400" lvl="1" indent="-298450" algn="l">
              <a:lnSpc>
                <a:spcPct val="100000"/>
              </a:lnSpc>
              <a:spcBef>
                <a:spcPts val="400"/>
              </a:spcBef>
              <a:spcAft>
                <a:spcPts val="0"/>
              </a:spcAft>
              <a:buClr>
                <a:schemeClr val="accent3"/>
              </a:buClr>
              <a:buSzPts val="1100"/>
              <a:buChar char="•"/>
              <a:defRPr sz="1500">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sz="1500">
                <a:latin typeface="Lato"/>
                <a:ea typeface="Lato"/>
                <a:cs typeface="Lato"/>
                <a:sym typeface="Lato"/>
              </a:defRPr>
            </a:lvl3pPr>
            <a:lvl4pPr marL="1828800" lvl="3" indent="-298450" algn="l">
              <a:lnSpc>
                <a:spcPct val="100000"/>
              </a:lnSpc>
              <a:spcBef>
                <a:spcPts val="400"/>
              </a:spcBef>
              <a:spcAft>
                <a:spcPts val="0"/>
              </a:spcAft>
              <a:buClr>
                <a:schemeClr val="accent3"/>
              </a:buClr>
              <a:buSzPts val="1100"/>
              <a:buChar char="•"/>
              <a:defRPr sz="1500">
                <a:latin typeface="Lato"/>
                <a:ea typeface="Lato"/>
                <a:cs typeface="Lato"/>
                <a:sym typeface="Lato"/>
              </a:defRPr>
            </a:lvl4pPr>
            <a:lvl5pPr marL="2286000" lvl="4" indent="-298450" algn="l">
              <a:lnSpc>
                <a:spcPct val="100000"/>
              </a:lnSpc>
              <a:spcBef>
                <a:spcPts val="400"/>
              </a:spcBef>
              <a:spcAft>
                <a:spcPts val="0"/>
              </a:spcAft>
              <a:buClr>
                <a:schemeClr val="accent3"/>
              </a:buClr>
              <a:buSzPts val="1100"/>
              <a:buChar char="•"/>
              <a:defRPr sz="15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9" name="Google Shape;969;p1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0" name="Google Shape;970;p1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1" name="Google Shape;971;p1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72" name="Google Shape;972;p115"/>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73" name="Google Shape;973;p115"/>
          <p:cNvPicPr preferRelativeResize="0"/>
          <p:nvPr/>
        </p:nvPicPr>
        <p:blipFill rotWithShape="1">
          <a:blip r:embed="rId3">
            <a:alphaModFix/>
          </a:blip>
          <a:srcRect l="-3263" t="11700"/>
          <a:stretch/>
        </p:blipFill>
        <p:spPr>
          <a:xfrm>
            <a:off x="171448" y="0"/>
            <a:ext cx="67748" cy="66025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_SmallerDarkContent">
  <p:cSld name="1_SmallerDarkContent">
    <p:spTree>
      <p:nvGrpSpPr>
        <p:cNvPr id="1" name="Shape 974"/>
        <p:cNvGrpSpPr/>
        <p:nvPr/>
      </p:nvGrpSpPr>
      <p:grpSpPr>
        <a:xfrm>
          <a:off x="0" y="0"/>
          <a:ext cx="0" cy="0"/>
          <a:chOff x="0" y="0"/>
          <a:chExt cx="0" cy="0"/>
        </a:xfrm>
      </p:grpSpPr>
      <p:pic>
        <p:nvPicPr>
          <p:cNvPr id="975" name="Google Shape;975;p116" descr="A globe with a map in the background&#10;&#10;Description automatically generated"/>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976" name="Google Shape;976;p1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7" name="Google Shape;977;p1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8" name="Google Shape;978;p1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79" name="Google Shape;979;p116"/>
          <p:cNvSpPr/>
          <p:nvPr/>
        </p:nvSpPr>
        <p:spPr>
          <a:xfrm>
            <a:off x="0" y="1464469"/>
            <a:ext cx="2919900" cy="2465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80" name="Google Shape;980;p116"/>
          <p:cNvSpPr>
            <a:spLocks noGrp="1"/>
          </p:cNvSpPr>
          <p:nvPr>
            <p:ph type="pic" idx="2"/>
          </p:nvPr>
        </p:nvSpPr>
        <p:spPr>
          <a:xfrm>
            <a:off x="3028950" y="1464469"/>
            <a:ext cx="6115200" cy="2458800"/>
          </a:xfrm>
          <a:prstGeom prst="rect">
            <a:avLst/>
          </a:prstGeom>
          <a:noFill/>
          <a:ln w="28575" cap="flat" cmpd="sng">
            <a:solidFill>
              <a:schemeClr val="accent5"/>
            </a:solidFill>
            <a:prstDash val="solid"/>
            <a:round/>
            <a:headEnd type="none" w="sm" len="sm"/>
            <a:tailEnd type="none" w="sm" len="sm"/>
          </a:ln>
        </p:spPr>
      </p:sp>
      <p:sp>
        <p:nvSpPr>
          <p:cNvPr id="981" name="Google Shape;981;p116"/>
          <p:cNvSpPr txBox="1">
            <a:spLocks noGrp="1"/>
          </p:cNvSpPr>
          <p:nvPr>
            <p:ph type="body" idx="1"/>
          </p:nvPr>
        </p:nvSpPr>
        <p:spPr>
          <a:xfrm>
            <a:off x="628649" y="1674993"/>
            <a:ext cx="2176800" cy="20676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2" name="Google Shape;982;p116"/>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983" name="Google Shape;983;p116"/>
          <p:cNvPicPr preferRelativeResize="0"/>
          <p:nvPr/>
        </p:nvPicPr>
        <p:blipFill rotWithShape="1">
          <a:blip r:embed="rId3">
            <a:alphaModFix/>
          </a:blip>
          <a:srcRect/>
          <a:stretch/>
        </p:blipFill>
        <p:spPr>
          <a:xfrm rot="10800000" flipH="1">
            <a:off x="8870156" y="4543159"/>
            <a:ext cx="48520" cy="552979"/>
          </a:xfrm>
          <a:prstGeom prst="rect">
            <a:avLst/>
          </a:prstGeom>
          <a:noFill/>
          <a:ln>
            <a:noFill/>
          </a:ln>
        </p:spPr>
      </p:pic>
      <p:pic>
        <p:nvPicPr>
          <p:cNvPr id="984" name="Google Shape;984;p116"/>
          <p:cNvPicPr preferRelativeResize="0"/>
          <p:nvPr/>
        </p:nvPicPr>
        <p:blipFill rotWithShape="1">
          <a:blip r:embed="rId4">
            <a:alphaModFix/>
          </a:blip>
          <a:srcRect l="-3263" t="11700"/>
          <a:stretch/>
        </p:blipFill>
        <p:spPr>
          <a:xfrm>
            <a:off x="169722" y="2241624"/>
            <a:ext cx="67748" cy="66025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5"/>
        <p:cNvGrpSpPr/>
        <p:nvPr/>
      </p:nvGrpSpPr>
      <p:grpSpPr>
        <a:xfrm>
          <a:off x="0" y="0"/>
          <a:ext cx="0" cy="0"/>
          <a:chOff x="0" y="0"/>
          <a:chExt cx="0" cy="0"/>
        </a:xfrm>
      </p:grpSpPr>
      <p:sp>
        <p:nvSpPr>
          <p:cNvPr id="986" name="Google Shape;986;p117"/>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87" name="Google Shape;987;p117"/>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988" name="Google Shape;988;p11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89"/>
        <p:cNvGrpSpPr/>
        <p:nvPr/>
      </p:nvGrpSpPr>
      <p:grpSpPr>
        <a:xfrm>
          <a:off x="0" y="0"/>
          <a:ext cx="0" cy="0"/>
          <a:chOff x="0" y="0"/>
          <a:chExt cx="0" cy="0"/>
        </a:xfrm>
      </p:grpSpPr>
      <p:sp>
        <p:nvSpPr>
          <p:cNvPr id="990" name="Google Shape;990;p118"/>
          <p:cNvSpPr txBox="1">
            <a:spLocks noGrp="1"/>
          </p:cNvSpPr>
          <p:nvPr>
            <p:ph type="sldNum" idx="12"/>
          </p:nvPr>
        </p:nvSpPr>
        <p:spPr>
          <a:xfrm>
            <a:off x="8556784" y="4749851"/>
            <a:ext cx="548700" cy="3936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1"/>
        <p:cNvGrpSpPr/>
        <p:nvPr/>
      </p:nvGrpSpPr>
      <p:grpSpPr>
        <a:xfrm>
          <a:off x="0" y="0"/>
          <a:ext cx="0" cy="0"/>
          <a:chOff x="0" y="0"/>
          <a:chExt cx="0" cy="0"/>
        </a:xfrm>
      </p:grpSpPr>
      <p:sp>
        <p:nvSpPr>
          <p:cNvPr id="992" name="Google Shape;992;p1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3" name="Google Shape;993;p1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4" name="Google Shape;994;p1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5" name="Google Shape;995;p1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2"/>
        <p:cNvGrpSpPr/>
        <p:nvPr/>
      </p:nvGrpSpPr>
      <p:grpSpPr>
        <a:xfrm>
          <a:off x="0" y="0"/>
          <a:ext cx="0" cy="0"/>
          <a:chOff x="0" y="0"/>
          <a:chExt cx="0" cy="0"/>
        </a:xfrm>
      </p:grpSpPr>
      <p:sp>
        <p:nvSpPr>
          <p:cNvPr id="1003" name="Google Shape;1003;p1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4" name="Google Shape;1004;p1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5" name="Google Shape;1005;p1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6"/>
        <p:cNvGrpSpPr/>
        <p:nvPr/>
      </p:nvGrpSpPr>
      <p:grpSpPr>
        <a:xfrm>
          <a:off x="0" y="0"/>
          <a:ext cx="0" cy="0"/>
          <a:chOff x="0" y="0"/>
          <a:chExt cx="0" cy="0"/>
        </a:xfrm>
      </p:grpSpPr>
      <p:sp>
        <p:nvSpPr>
          <p:cNvPr id="1007" name="Google Shape;1007;p122"/>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8" name="Google Shape;1008;p122"/>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9" name="Google Shape;1009;p122"/>
          <p:cNvSpPr txBox="1">
            <a:spLocks noGrp="1"/>
          </p:cNvSpPr>
          <p:nvPr>
            <p:ph type="body" idx="1"/>
          </p:nvPr>
        </p:nvSpPr>
        <p:spPr>
          <a:xfrm>
            <a:off x="628650" y="1251431"/>
            <a:ext cx="7886700" cy="33813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accent3"/>
              </a:buClr>
              <a:buSzPts val="1500"/>
              <a:buChar char="•"/>
              <a:defRPr>
                <a:latin typeface="Lato"/>
                <a:ea typeface="Lato"/>
                <a:cs typeface="Lato"/>
                <a:sym typeface="Lato"/>
              </a:defRPr>
            </a:lvl1pPr>
            <a:lvl2pPr marL="914400" lvl="1" indent="-311150" algn="l">
              <a:lnSpc>
                <a:spcPct val="100000"/>
              </a:lnSpc>
              <a:spcBef>
                <a:spcPts val="400"/>
              </a:spcBef>
              <a:spcAft>
                <a:spcPts val="0"/>
              </a:spcAft>
              <a:buClr>
                <a:schemeClr val="accent3"/>
              </a:buClr>
              <a:buSzPts val="1300"/>
              <a:buChar char="•"/>
              <a:defRPr>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a:latin typeface="Lato"/>
                <a:ea typeface="Lato"/>
                <a:cs typeface="Lato"/>
                <a:sym typeface="Lato"/>
              </a:defRPr>
            </a:lvl3pPr>
            <a:lvl4pPr marL="1828800" lvl="3" indent="-285750" algn="l">
              <a:lnSpc>
                <a:spcPct val="100000"/>
              </a:lnSpc>
              <a:spcBef>
                <a:spcPts val="400"/>
              </a:spcBef>
              <a:spcAft>
                <a:spcPts val="0"/>
              </a:spcAft>
              <a:buClr>
                <a:schemeClr val="accent3"/>
              </a:buClr>
              <a:buSzPts val="900"/>
              <a:buChar char="•"/>
              <a:defRPr>
                <a:latin typeface="Lato"/>
                <a:ea typeface="Lato"/>
                <a:cs typeface="Lato"/>
                <a:sym typeface="Lato"/>
              </a:defRPr>
            </a:lvl4pPr>
            <a:lvl5pPr marL="2286000" lvl="4" indent="-285750" algn="l">
              <a:lnSpc>
                <a:spcPct val="100000"/>
              </a:lnSpc>
              <a:spcBef>
                <a:spcPts val="400"/>
              </a:spcBef>
              <a:spcAft>
                <a:spcPts val="0"/>
              </a:spcAft>
              <a:buClr>
                <a:schemeClr val="accent3"/>
              </a:buClr>
              <a:buSzPts val="900"/>
              <a:buChar char="•"/>
              <a:defRPr>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10" name="Google Shape;1010;p122"/>
          <p:cNvPicPr preferRelativeResize="0"/>
          <p:nvPr/>
        </p:nvPicPr>
        <p:blipFill rotWithShape="1">
          <a:blip r:embed="rId2">
            <a:alphaModFix/>
          </a:blip>
          <a:srcRect l="-3263" t="11700"/>
          <a:stretch/>
        </p:blipFill>
        <p:spPr>
          <a:xfrm>
            <a:off x="169722" y="0"/>
            <a:ext cx="67748" cy="660250"/>
          </a:xfrm>
          <a:prstGeom prst="rect">
            <a:avLst/>
          </a:prstGeom>
          <a:noFill/>
          <a:ln>
            <a:noFill/>
          </a:ln>
        </p:spPr>
      </p:pic>
      <p:pic>
        <p:nvPicPr>
          <p:cNvPr id="1011" name="Google Shape;1011;p122"/>
          <p:cNvPicPr preferRelativeResize="0"/>
          <p:nvPr/>
        </p:nvPicPr>
        <p:blipFill rotWithShape="1">
          <a:blip r:embed="rId3">
            <a:alphaModFix/>
          </a:blip>
          <a:srcRect/>
          <a:stretch/>
        </p:blipFill>
        <p:spPr>
          <a:xfrm rot="10800000" flipH="1">
            <a:off x="8870156" y="4543157"/>
            <a:ext cx="48520" cy="552981"/>
          </a:xfrm>
          <a:prstGeom prst="rect">
            <a:avLst/>
          </a:prstGeom>
          <a:noFill/>
          <a:ln>
            <a:noFill/>
          </a:ln>
        </p:spPr>
      </p:pic>
      <p:sp>
        <p:nvSpPr>
          <p:cNvPr id="1012" name="Google Shape;1012;p12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One">
  <p:cSld name="Section Header One">
    <p:spTree>
      <p:nvGrpSpPr>
        <p:cNvPr id="1" name="Shape 1013"/>
        <p:cNvGrpSpPr/>
        <p:nvPr/>
      </p:nvGrpSpPr>
      <p:grpSpPr>
        <a:xfrm>
          <a:off x="0" y="0"/>
          <a:ext cx="0" cy="0"/>
          <a:chOff x="0" y="0"/>
          <a:chExt cx="0" cy="0"/>
        </a:xfrm>
      </p:grpSpPr>
      <p:sp>
        <p:nvSpPr>
          <p:cNvPr id="1014" name="Google Shape;1014;p123"/>
          <p:cNvSpPr/>
          <p:nvPr/>
        </p:nvSpPr>
        <p:spPr>
          <a:xfrm rot="10800000" flipH="1">
            <a:off x="0" y="-4725"/>
            <a:ext cx="2193900" cy="51435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5" name="Google Shape;1015;p123"/>
          <p:cNvSpPr txBox="1">
            <a:spLocks noGrp="1"/>
          </p:cNvSpPr>
          <p:nvPr>
            <p:ph type="title"/>
          </p:nvPr>
        </p:nvSpPr>
        <p:spPr>
          <a:xfrm>
            <a:off x="2679423" y="1455909"/>
            <a:ext cx="5580000" cy="603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6"/>
              </a:buClr>
              <a:buSzPts val="3300"/>
              <a:buFont typeface="Lato"/>
              <a:buNone/>
              <a:defRPr sz="3300" b="0" i="0">
                <a:solidFill>
                  <a:schemeClr val="accent6"/>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6" name="Google Shape;1016;p123"/>
          <p:cNvSpPr txBox="1">
            <a:spLocks noGrp="1"/>
          </p:cNvSpPr>
          <p:nvPr>
            <p:ph type="body" idx="1"/>
          </p:nvPr>
        </p:nvSpPr>
        <p:spPr>
          <a:xfrm>
            <a:off x="2679423" y="2441185"/>
            <a:ext cx="5580000" cy="13758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accent3"/>
              </a:buClr>
              <a:buSzPts val="1100"/>
              <a:buNone/>
              <a:defRPr sz="1500">
                <a:solidFill>
                  <a:schemeClr val="accent6"/>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1017" name="Google Shape;1017;p123"/>
          <p:cNvGrpSpPr/>
          <p:nvPr/>
        </p:nvGrpSpPr>
        <p:grpSpPr>
          <a:xfrm rot="10800000" flipH="1">
            <a:off x="2095754" y="240072"/>
            <a:ext cx="227335" cy="4653665"/>
            <a:chOff x="195263" y="964350"/>
            <a:chExt cx="235800" cy="4826953"/>
          </a:xfrm>
        </p:grpSpPr>
        <p:cxnSp>
          <p:nvCxnSpPr>
            <p:cNvPr id="1018" name="Google Shape;1018;p123"/>
            <p:cNvCxnSpPr/>
            <p:nvPr/>
          </p:nvCxnSpPr>
          <p:spPr>
            <a:xfrm flipH="1">
              <a:off x="310356" y="1015603"/>
              <a:ext cx="5700" cy="4775700"/>
            </a:xfrm>
            <a:prstGeom prst="straightConnector1">
              <a:avLst/>
            </a:prstGeom>
            <a:noFill/>
            <a:ln w="12700" cap="flat" cmpd="sng">
              <a:solidFill>
                <a:schemeClr val="lt2"/>
              </a:solidFill>
              <a:prstDash val="solid"/>
              <a:miter lim="800000"/>
              <a:headEnd type="none" w="sm" len="sm"/>
              <a:tailEnd type="none" w="sm" len="sm"/>
            </a:ln>
          </p:spPr>
        </p:cxnSp>
        <p:sp>
          <p:nvSpPr>
            <p:cNvPr id="1019" name="Google Shape;1019;p123"/>
            <p:cNvSpPr/>
            <p:nvPr/>
          </p:nvSpPr>
          <p:spPr>
            <a:xfrm rot="10800000" flipH="1">
              <a:off x="195263" y="2107350"/>
              <a:ext cx="235800" cy="2358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0" name="Google Shape;1020;p123"/>
            <p:cNvSpPr/>
            <p:nvPr/>
          </p:nvSpPr>
          <p:spPr>
            <a:xfrm rot="10800000" flipH="1">
              <a:off x="195263" y="964350"/>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1" name="Google Shape;1021;p123"/>
            <p:cNvSpPr/>
            <p:nvPr/>
          </p:nvSpPr>
          <p:spPr>
            <a:xfrm rot="10800000" flipH="1">
              <a:off x="195263" y="3193200"/>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2" name="Google Shape;1022;p123"/>
            <p:cNvSpPr/>
            <p:nvPr/>
          </p:nvSpPr>
          <p:spPr>
            <a:xfrm rot="10800000" flipH="1">
              <a:off x="195263" y="4412400"/>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3" name="Google Shape;1023;p123"/>
            <p:cNvSpPr/>
            <p:nvPr/>
          </p:nvSpPr>
          <p:spPr>
            <a:xfrm rot="10800000" flipH="1">
              <a:off x="195263" y="5555400"/>
              <a:ext cx="235800" cy="235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024" name="Google Shape;1024;p12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accent6"/>
                </a:solidFill>
                <a:latin typeface="Lato"/>
                <a:ea typeface="Lato"/>
                <a:cs typeface="Lato"/>
                <a:sym typeface="Lato"/>
              </a:defRPr>
            </a:lvl1pPr>
            <a:lvl2pPr lvl="1">
              <a:buNone/>
              <a:defRPr sz="1300">
                <a:solidFill>
                  <a:schemeClr val="accent6"/>
                </a:solidFill>
                <a:latin typeface="Lato"/>
                <a:ea typeface="Lato"/>
                <a:cs typeface="Lato"/>
                <a:sym typeface="Lato"/>
              </a:defRPr>
            </a:lvl2pPr>
            <a:lvl3pPr lvl="2">
              <a:buNone/>
              <a:defRPr sz="1300">
                <a:solidFill>
                  <a:schemeClr val="accent6"/>
                </a:solidFill>
                <a:latin typeface="Lato"/>
                <a:ea typeface="Lato"/>
                <a:cs typeface="Lato"/>
                <a:sym typeface="Lato"/>
              </a:defRPr>
            </a:lvl3pPr>
            <a:lvl4pPr lvl="3">
              <a:buNone/>
              <a:defRPr sz="1300">
                <a:solidFill>
                  <a:schemeClr val="accent6"/>
                </a:solidFill>
                <a:latin typeface="Lato"/>
                <a:ea typeface="Lato"/>
                <a:cs typeface="Lato"/>
                <a:sym typeface="Lato"/>
              </a:defRPr>
            </a:lvl4pPr>
            <a:lvl5pPr lvl="4">
              <a:buNone/>
              <a:defRPr sz="1300">
                <a:solidFill>
                  <a:schemeClr val="accent6"/>
                </a:solidFill>
                <a:latin typeface="Lato"/>
                <a:ea typeface="Lato"/>
                <a:cs typeface="Lato"/>
                <a:sym typeface="Lato"/>
              </a:defRPr>
            </a:lvl5pPr>
            <a:lvl6pPr lvl="5">
              <a:buNone/>
              <a:defRPr sz="1300">
                <a:solidFill>
                  <a:schemeClr val="accent6"/>
                </a:solidFill>
                <a:latin typeface="Lato"/>
                <a:ea typeface="Lato"/>
                <a:cs typeface="Lato"/>
                <a:sym typeface="Lato"/>
              </a:defRPr>
            </a:lvl6pPr>
            <a:lvl7pPr lvl="6">
              <a:buNone/>
              <a:defRPr sz="1300">
                <a:solidFill>
                  <a:schemeClr val="accent6"/>
                </a:solidFill>
                <a:latin typeface="Lato"/>
                <a:ea typeface="Lato"/>
                <a:cs typeface="Lato"/>
                <a:sym typeface="Lato"/>
              </a:defRPr>
            </a:lvl7pPr>
            <a:lvl8pPr lvl="7">
              <a:buNone/>
              <a:defRPr sz="1300">
                <a:solidFill>
                  <a:schemeClr val="accent6"/>
                </a:solidFill>
                <a:latin typeface="Lato"/>
                <a:ea typeface="Lato"/>
                <a:cs typeface="Lato"/>
                <a:sym typeface="Lato"/>
              </a:defRPr>
            </a:lvl8pPr>
            <a:lvl9pPr lvl="8">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One">
  <p:cSld name="TitleOne">
    <p:spTree>
      <p:nvGrpSpPr>
        <p:cNvPr id="1" name="Shape 1025"/>
        <p:cNvGrpSpPr/>
        <p:nvPr/>
      </p:nvGrpSpPr>
      <p:grpSpPr>
        <a:xfrm>
          <a:off x="0" y="0"/>
          <a:ext cx="0" cy="0"/>
          <a:chOff x="0" y="0"/>
          <a:chExt cx="0" cy="0"/>
        </a:xfrm>
      </p:grpSpPr>
      <p:sp>
        <p:nvSpPr>
          <p:cNvPr id="1026" name="Google Shape;1026;p124"/>
          <p:cNvSpPr/>
          <p:nvPr/>
        </p:nvSpPr>
        <p:spPr>
          <a:xfrm>
            <a:off x="6115050" y="0"/>
            <a:ext cx="3029100" cy="5142300"/>
          </a:xfrm>
          <a:prstGeom prst="rect">
            <a:avLst/>
          </a:prstGeom>
          <a:solidFill>
            <a:schemeClr val="accent6"/>
          </a:solidFill>
          <a:ln w="12700" cap="flat" cmpd="sng">
            <a:solidFill>
              <a:srgbClr val="1105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7" name="Google Shape;1027;p124"/>
          <p:cNvSpPr txBox="1">
            <a:spLocks noGrp="1"/>
          </p:cNvSpPr>
          <p:nvPr>
            <p:ph type="ctrTitle"/>
          </p:nvPr>
        </p:nvSpPr>
        <p:spPr>
          <a:xfrm>
            <a:off x="6218129" y="968253"/>
            <a:ext cx="28026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300"/>
              <a:buFont typeface="Lato"/>
              <a:buNone/>
              <a:defRPr sz="3300" b="1" i="0">
                <a:solidFill>
                  <a:schemeClr val="l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8" name="Google Shape;1028;p124"/>
          <p:cNvSpPr txBox="1">
            <a:spLocks noGrp="1"/>
          </p:cNvSpPr>
          <p:nvPr>
            <p:ph type="subTitle" idx="1"/>
          </p:nvPr>
        </p:nvSpPr>
        <p:spPr>
          <a:xfrm>
            <a:off x="6218129" y="3060054"/>
            <a:ext cx="2802600" cy="11220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500"/>
              <a:buNone/>
              <a:defRPr sz="1500" b="0" i="0">
                <a:solidFill>
                  <a:schemeClr val="lt1"/>
                </a:solidFill>
                <a:latin typeface="Lato"/>
                <a:ea typeface="Lato"/>
                <a:cs typeface="Lato"/>
                <a:sym typeface="Lato"/>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029" name="Google Shape;1029;p124" descr="A yellow text on a black background&#10;&#10;Description automatically generated"/>
          <p:cNvPicPr preferRelativeResize="0"/>
          <p:nvPr/>
        </p:nvPicPr>
        <p:blipFill rotWithShape="1">
          <a:blip r:embed="rId2">
            <a:alphaModFix/>
          </a:blip>
          <a:srcRect/>
          <a:stretch/>
        </p:blipFill>
        <p:spPr>
          <a:xfrm>
            <a:off x="6911561" y="102394"/>
            <a:ext cx="1386448" cy="633974"/>
          </a:xfrm>
          <a:prstGeom prst="rect">
            <a:avLst/>
          </a:prstGeom>
          <a:noFill/>
          <a:ln>
            <a:noFill/>
          </a:ln>
        </p:spPr>
      </p:pic>
      <p:pic>
        <p:nvPicPr>
          <p:cNvPr id="1030" name="Google Shape;1030;p124" descr="A close-up of a child wearing a futuristic goggles&#10;&#10;Description automatically generated"/>
          <p:cNvPicPr preferRelativeResize="0"/>
          <p:nvPr/>
        </p:nvPicPr>
        <p:blipFill rotWithShape="1">
          <a:blip r:embed="rId3">
            <a:alphaModFix/>
          </a:blip>
          <a:srcRect t="8077" b="8052"/>
          <a:stretch/>
        </p:blipFill>
        <p:spPr>
          <a:xfrm>
            <a:off x="49327" y="3268274"/>
            <a:ext cx="3244970" cy="1809186"/>
          </a:xfrm>
          <a:prstGeom prst="rect">
            <a:avLst/>
          </a:prstGeom>
          <a:noFill/>
          <a:ln>
            <a:noFill/>
          </a:ln>
        </p:spPr>
      </p:pic>
      <p:pic>
        <p:nvPicPr>
          <p:cNvPr id="1031" name="Google Shape;1031;p124" descr="A group of people smiling&#10;&#10;Description automatically generated"/>
          <p:cNvPicPr preferRelativeResize="0"/>
          <p:nvPr/>
        </p:nvPicPr>
        <p:blipFill rotWithShape="1">
          <a:blip r:embed="rId4">
            <a:alphaModFix/>
          </a:blip>
          <a:srcRect/>
          <a:stretch/>
        </p:blipFill>
        <p:spPr>
          <a:xfrm>
            <a:off x="1768304" y="1412997"/>
            <a:ext cx="2703385" cy="1797049"/>
          </a:xfrm>
          <a:prstGeom prst="rect">
            <a:avLst/>
          </a:prstGeom>
          <a:noFill/>
          <a:ln>
            <a:noFill/>
          </a:ln>
        </p:spPr>
      </p:pic>
      <p:pic>
        <p:nvPicPr>
          <p:cNvPr id="1032" name="Google Shape;1032;p124" descr="A group of children smiling&#10;&#10;Description automatically generated"/>
          <p:cNvPicPr preferRelativeResize="0"/>
          <p:nvPr/>
        </p:nvPicPr>
        <p:blipFill rotWithShape="1">
          <a:blip r:embed="rId5">
            <a:alphaModFix/>
          </a:blip>
          <a:srcRect t="3241"/>
          <a:stretch/>
        </p:blipFill>
        <p:spPr>
          <a:xfrm>
            <a:off x="4044747" y="42035"/>
            <a:ext cx="1983319" cy="1281033"/>
          </a:xfrm>
          <a:prstGeom prst="rect">
            <a:avLst/>
          </a:prstGeom>
          <a:noFill/>
          <a:ln>
            <a:noFill/>
          </a:ln>
        </p:spPr>
      </p:pic>
      <p:pic>
        <p:nvPicPr>
          <p:cNvPr id="1033" name="Google Shape;1033;p124" descr="A group of people talking in a hallway&#10;&#10;Description automatically generated"/>
          <p:cNvPicPr preferRelativeResize="0"/>
          <p:nvPr/>
        </p:nvPicPr>
        <p:blipFill rotWithShape="1">
          <a:blip r:embed="rId6">
            <a:alphaModFix/>
          </a:blip>
          <a:srcRect l="21623" t="10966" r="41026" b="4809"/>
          <a:stretch/>
        </p:blipFill>
        <p:spPr>
          <a:xfrm>
            <a:off x="4679861" y="3286760"/>
            <a:ext cx="1351664" cy="1790699"/>
          </a:xfrm>
          <a:prstGeom prst="rect">
            <a:avLst/>
          </a:prstGeom>
          <a:noFill/>
          <a:ln>
            <a:noFill/>
          </a:ln>
        </p:spPr>
      </p:pic>
      <p:pic>
        <p:nvPicPr>
          <p:cNvPr id="1034" name="Google Shape;1034;p124" descr="A person in a factory&#10;&#10;Description automatically generated"/>
          <p:cNvPicPr preferRelativeResize="0"/>
          <p:nvPr/>
        </p:nvPicPr>
        <p:blipFill rotWithShape="1">
          <a:blip r:embed="rId7">
            <a:alphaModFix/>
          </a:blip>
          <a:srcRect l="39497"/>
          <a:stretch/>
        </p:blipFill>
        <p:spPr>
          <a:xfrm>
            <a:off x="49326" y="1412997"/>
            <a:ext cx="1630949" cy="1797049"/>
          </a:xfrm>
          <a:prstGeom prst="rect">
            <a:avLst/>
          </a:prstGeom>
          <a:noFill/>
          <a:ln>
            <a:noFill/>
          </a:ln>
        </p:spPr>
      </p:pic>
      <p:pic>
        <p:nvPicPr>
          <p:cNvPr id="1035" name="Google Shape;1035;p124" descr="A person and a child sitting on a couch&#10;&#10;Description automatically generated"/>
          <p:cNvPicPr preferRelativeResize="0"/>
          <p:nvPr/>
        </p:nvPicPr>
        <p:blipFill rotWithShape="1">
          <a:blip r:embed="rId8">
            <a:alphaModFix/>
          </a:blip>
          <a:srcRect l="13177" r="41069"/>
          <a:stretch/>
        </p:blipFill>
        <p:spPr>
          <a:xfrm>
            <a:off x="3377823" y="3285088"/>
            <a:ext cx="1218513" cy="1775556"/>
          </a:xfrm>
          <a:prstGeom prst="rect">
            <a:avLst/>
          </a:prstGeom>
          <a:noFill/>
          <a:ln>
            <a:noFill/>
          </a:ln>
        </p:spPr>
      </p:pic>
      <p:pic>
        <p:nvPicPr>
          <p:cNvPr id="1036" name="Google Shape;1036;p124" descr="A person holding an orange paper&#10;&#10;Description automatically generated"/>
          <p:cNvPicPr preferRelativeResize="0"/>
          <p:nvPr/>
        </p:nvPicPr>
        <p:blipFill rotWithShape="1">
          <a:blip r:embed="rId9">
            <a:alphaModFix/>
          </a:blip>
          <a:srcRect/>
          <a:stretch/>
        </p:blipFill>
        <p:spPr>
          <a:xfrm>
            <a:off x="2042156" y="44378"/>
            <a:ext cx="1919062" cy="1279372"/>
          </a:xfrm>
          <a:prstGeom prst="rect">
            <a:avLst/>
          </a:prstGeom>
          <a:noFill/>
          <a:ln>
            <a:noFill/>
          </a:ln>
        </p:spPr>
      </p:pic>
      <p:pic>
        <p:nvPicPr>
          <p:cNvPr id="1037" name="Google Shape;1037;p124" descr="A person and person looking at a tablet&#10;&#10;Description automatically generated"/>
          <p:cNvPicPr preferRelativeResize="0"/>
          <p:nvPr/>
        </p:nvPicPr>
        <p:blipFill rotWithShape="1">
          <a:blip r:embed="rId10">
            <a:alphaModFix/>
          </a:blip>
          <a:srcRect l="3146" t="24152" r="2647" b="136"/>
          <a:stretch/>
        </p:blipFill>
        <p:spPr>
          <a:xfrm>
            <a:off x="4547436" y="1416170"/>
            <a:ext cx="1484089" cy="1790700"/>
          </a:xfrm>
          <a:prstGeom prst="rect">
            <a:avLst/>
          </a:prstGeom>
          <a:noFill/>
          <a:ln>
            <a:noFill/>
          </a:ln>
        </p:spPr>
      </p:pic>
      <p:pic>
        <p:nvPicPr>
          <p:cNvPr id="1038" name="Google Shape;1038;p124" descr="A child with a backpack in a library&#10;&#10;Description automatically generated"/>
          <p:cNvPicPr preferRelativeResize="0"/>
          <p:nvPr/>
        </p:nvPicPr>
        <p:blipFill rotWithShape="1">
          <a:blip r:embed="rId11">
            <a:alphaModFix/>
          </a:blip>
          <a:srcRect/>
          <a:stretch/>
        </p:blipFill>
        <p:spPr>
          <a:xfrm>
            <a:off x="39566" y="42035"/>
            <a:ext cx="1919065" cy="1275124"/>
          </a:xfrm>
          <a:prstGeom prst="rect">
            <a:avLst/>
          </a:prstGeom>
          <a:noFill/>
          <a:ln>
            <a:noFill/>
          </a:ln>
        </p:spPr>
      </p:pic>
      <p:pic>
        <p:nvPicPr>
          <p:cNvPr id="1039" name="Google Shape;1039;p124"/>
          <p:cNvPicPr preferRelativeResize="0"/>
          <p:nvPr/>
        </p:nvPicPr>
        <p:blipFill rotWithShape="1">
          <a:blip r:embed="rId12">
            <a:alphaModFix/>
          </a:blip>
          <a:srcRect l="-5497" t="27918" r="-11"/>
          <a:stretch/>
        </p:blipFill>
        <p:spPr>
          <a:xfrm rot="5400000">
            <a:off x="7594916" y="4392689"/>
            <a:ext cx="69216" cy="538956"/>
          </a:xfrm>
          <a:prstGeom prst="rect">
            <a:avLst/>
          </a:prstGeom>
          <a:noFill/>
          <a:ln>
            <a:noFill/>
          </a:ln>
        </p:spPr>
      </p:pic>
      <p:sp>
        <p:nvSpPr>
          <p:cNvPr id="1040" name="Google Shape;1040;p12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Two">
  <p:cSld name="TitleTwo">
    <p:spTree>
      <p:nvGrpSpPr>
        <p:cNvPr id="1" name="Shape 1041"/>
        <p:cNvGrpSpPr/>
        <p:nvPr/>
      </p:nvGrpSpPr>
      <p:grpSpPr>
        <a:xfrm>
          <a:off x="0" y="0"/>
          <a:ext cx="0" cy="0"/>
          <a:chOff x="0" y="0"/>
          <a:chExt cx="0" cy="0"/>
        </a:xfrm>
      </p:grpSpPr>
      <p:pic>
        <p:nvPicPr>
          <p:cNvPr id="1042" name="Google Shape;1042;p125"/>
          <p:cNvPicPr preferRelativeResize="0"/>
          <p:nvPr/>
        </p:nvPicPr>
        <p:blipFill rotWithShape="1">
          <a:blip r:embed="rId2">
            <a:alphaModFix/>
          </a:blip>
          <a:srcRect l="1068" t="11452" b="18677"/>
          <a:stretch/>
        </p:blipFill>
        <p:spPr>
          <a:xfrm>
            <a:off x="-1" y="0"/>
            <a:ext cx="9158289" cy="5143499"/>
          </a:xfrm>
          <a:prstGeom prst="rect">
            <a:avLst/>
          </a:prstGeom>
          <a:noFill/>
          <a:ln>
            <a:noFill/>
          </a:ln>
        </p:spPr>
      </p:pic>
      <p:pic>
        <p:nvPicPr>
          <p:cNvPr id="1043" name="Google Shape;1043;p125"/>
          <p:cNvPicPr preferRelativeResize="0"/>
          <p:nvPr/>
        </p:nvPicPr>
        <p:blipFill rotWithShape="1">
          <a:blip r:embed="rId3">
            <a:alphaModFix/>
          </a:blip>
          <a:srcRect/>
          <a:stretch/>
        </p:blipFill>
        <p:spPr>
          <a:xfrm rot="5400000">
            <a:off x="397729" y="3928650"/>
            <a:ext cx="65607" cy="747713"/>
          </a:xfrm>
          <a:prstGeom prst="rect">
            <a:avLst/>
          </a:prstGeom>
          <a:noFill/>
          <a:ln>
            <a:noFill/>
          </a:ln>
        </p:spPr>
      </p:pic>
      <p:sp>
        <p:nvSpPr>
          <p:cNvPr id="1044" name="Google Shape;1044;p125"/>
          <p:cNvSpPr/>
          <p:nvPr/>
        </p:nvSpPr>
        <p:spPr>
          <a:xfrm>
            <a:off x="-1" y="1944507"/>
            <a:ext cx="9158400" cy="2182800"/>
          </a:xfrm>
          <a:prstGeom prst="rect">
            <a:avLst/>
          </a:prstGeom>
          <a:solidFill>
            <a:schemeClr val="accent6"/>
          </a:solidFill>
          <a:ln w="12700" cap="flat" cmpd="sng">
            <a:solidFill>
              <a:srgbClr val="1105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5" name="Google Shape;1045;p125"/>
          <p:cNvSpPr txBox="1">
            <a:spLocks noGrp="1"/>
          </p:cNvSpPr>
          <p:nvPr>
            <p:ph type="ctrTitle"/>
          </p:nvPr>
        </p:nvSpPr>
        <p:spPr>
          <a:xfrm>
            <a:off x="342428" y="1944506"/>
            <a:ext cx="8360100" cy="13080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Lato"/>
              <a:buNone/>
              <a:defRPr sz="4500" b="1" i="0">
                <a:solidFill>
                  <a:schemeClr val="l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6" name="Google Shape;1046;p125"/>
          <p:cNvSpPr txBox="1">
            <a:spLocks noGrp="1"/>
          </p:cNvSpPr>
          <p:nvPr>
            <p:ph type="subTitle" idx="1"/>
          </p:nvPr>
        </p:nvSpPr>
        <p:spPr>
          <a:xfrm>
            <a:off x="1919768" y="3417659"/>
            <a:ext cx="5205600" cy="7095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b="0" i="0">
                <a:solidFill>
                  <a:schemeClr val="lt1"/>
                </a:solidFill>
                <a:latin typeface="Lato"/>
                <a:ea typeface="Lato"/>
                <a:cs typeface="Lato"/>
                <a:sym typeface="Lato"/>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047" name="Google Shape;1047;p125" descr="A blue text on a black background&#10;&#10;Description automatically generated"/>
          <p:cNvPicPr preferRelativeResize="0"/>
          <p:nvPr/>
        </p:nvPicPr>
        <p:blipFill rotWithShape="1">
          <a:blip r:embed="rId4">
            <a:alphaModFix/>
          </a:blip>
          <a:srcRect/>
          <a:stretch/>
        </p:blipFill>
        <p:spPr>
          <a:xfrm>
            <a:off x="7016983" y="185053"/>
            <a:ext cx="1998428" cy="913811"/>
          </a:xfrm>
          <a:prstGeom prst="rect">
            <a:avLst/>
          </a:prstGeom>
          <a:noFill/>
          <a:ln>
            <a:noFill/>
          </a:ln>
        </p:spPr>
      </p:pic>
      <p:sp>
        <p:nvSpPr>
          <p:cNvPr id="1048" name="Google Shape;1048;p12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wo">
  <p:cSld name="Section Header Two">
    <p:bg>
      <p:bgPr>
        <a:solidFill>
          <a:schemeClr val="lt1"/>
        </a:solidFill>
        <a:effectLst/>
      </p:bgPr>
    </p:bg>
    <p:spTree>
      <p:nvGrpSpPr>
        <p:cNvPr id="1" name="Shape 1049"/>
        <p:cNvGrpSpPr/>
        <p:nvPr/>
      </p:nvGrpSpPr>
      <p:grpSpPr>
        <a:xfrm>
          <a:off x="0" y="0"/>
          <a:ext cx="0" cy="0"/>
          <a:chOff x="0" y="0"/>
          <a:chExt cx="0" cy="0"/>
        </a:xfrm>
      </p:grpSpPr>
      <p:sp>
        <p:nvSpPr>
          <p:cNvPr id="1050" name="Google Shape;1050;p126"/>
          <p:cNvSpPr/>
          <p:nvPr/>
        </p:nvSpPr>
        <p:spPr>
          <a:xfrm>
            <a:off x="-14287" y="1668977"/>
            <a:ext cx="9158400" cy="10308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51" name="Google Shape;1051;p126"/>
          <p:cNvPicPr preferRelativeResize="0"/>
          <p:nvPr/>
        </p:nvPicPr>
        <p:blipFill rotWithShape="1">
          <a:blip r:embed="rId2">
            <a:alphaModFix/>
          </a:blip>
          <a:srcRect/>
          <a:stretch/>
        </p:blipFill>
        <p:spPr>
          <a:xfrm rot="5400000">
            <a:off x="5932743" y="2429776"/>
            <a:ext cx="65607" cy="747713"/>
          </a:xfrm>
          <a:prstGeom prst="rect">
            <a:avLst/>
          </a:prstGeom>
          <a:noFill/>
          <a:ln>
            <a:noFill/>
          </a:ln>
        </p:spPr>
      </p:pic>
      <p:sp>
        <p:nvSpPr>
          <p:cNvPr id="1052" name="Google Shape;1052;p126"/>
          <p:cNvSpPr txBox="1">
            <a:spLocks noGrp="1"/>
          </p:cNvSpPr>
          <p:nvPr>
            <p:ph type="title"/>
          </p:nvPr>
        </p:nvSpPr>
        <p:spPr>
          <a:xfrm>
            <a:off x="3032522" y="1810964"/>
            <a:ext cx="6022800" cy="7314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3600"/>
              <a:buFont typeface="Lato"/>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3" name="Google Shape;1053;p126"/>
          <p:cNvSpPr txBox="1">
            <a:spLocks noGrp="1"/>
          </p:cNvSpPr>
          <p:nvPr>
            <p:ph type="body" idx="1"/>
          </p:nvPr>
        </p:nvSpPr>
        <p:spPr>
          <a:xfrm>
            <a:off x="3646106" y="2907620"/>
            <a:ext cx="4638900" cy="3936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993"/>
              </a:buClr>
              <a:buSzPts val="1800"/>
              <a:buNone/>
              <a:defRPr sz="1800">
                <a:solidFill>
                  <a:srgbClr val="888993"/>
                </a:solidFill>
              </a:defRPr>
            </a:lvl1pPr>
            <a:lvl2pPr marL="914400" lvl="1" indent="-228600" algn="l">
              <a:lnSpc>
                <a:spcPct val="90000"/>
              </a:lnSpc>
              <a:spcBef>
                <a:spcPts val="400"/>
              </a:spcBef>
              <a:spcAft>
                <a:spcPts val="0"/>
              </a:spcAft>
              <a:buClr>
                <a:srgbClr val="888993"/>
              </a:buClr>
              <a:buSzPts val="1500"/>
              <a:buNone/>
              <a:defRPr sz="1500">
                <a:solidFill>
                  <a:srgbClr val="888993"/>
                </a:solidFill>
              </a:defRPr>
            </a:lvl2pPr>
            <a:lvl3pPr marL="1371600" lvl="2" indent="-228600" algn="l">
              <a:lnSpc>
                <a:spcPct val="90000"/>
              </a:lnSpc>
              <a:spcBef>
                <a:spcPts val="400"/>
              </a:spcBef>
              <a:spcAft>
                <a:spcPts val="0"/>
              </a:spcAft>
              <a:buClr>
                <a:srgbClr val="888993"/>
              </a:buClr>
              <a:buSzPts val="1400"/>
              <a:buNone/>
              <a:defRPr sz="1400">
                <a:solidFill>
                  <a:srgbClr val="888993"/>
                </a:solidFill>
              </a:defRPr>
            </a:lvl3pPr>
            <a:lvl4pPr marL="1828800" lvl="3" indent="-228600" algn="l">
              <a:lnSpc>
                <a:spcPct val="90000"/>
              </a:lnSpc>
              <a:spcBef>
                <a:spcPts val="400"/>
              </a:spcBef>
              <a:spcAft>
                <a:spcPts val="0"/>
              </a:spcAft>
              <a:buClr>
                <a:srgbClr val="888993"/>
              </a:buClr>
              <a:buSzPts val="1200"/>
              <a:buNone/>
              <a:defRPr sz="1200">
                <a:solidFill>
                  <a:srgbClr val="888993"/>
                </a:solidFill>
              </a:defRPr>
            </a:lvl4pPr>
            <a:lvl5pPr marL="2286000" lvl="4" indent="-228600" algn="l">
              <a:lnSpc>
                <a:spcPct val="90000"/>
              </a:lnSpc>
              <a:spcBef>
                <a:spcPts val="400"/>
              </a:spcBef>
              <a:spcAft>
                <a:spcPts val="0"/>
              </a:spcAft>
              <a:buClr>
                <a:srgbClr val="888993"/>
              </a:buClr>
              <a:buSzPts val="1200"/>
              <a:buNone/>
              <a:defRPr sz="1200">
                <a:solidFill>
                  <a:srgbClr val="888993"/>
                </a:solidFill>
              </a:defRPr>
            </a:lvl5pPr>
            <a:lvl6pPr marL="2743200" lvl="5" indent="-228600" algn="l">
              <a:lnSpc>
                <a:spcPct val="90000"/>
              </a:lnSpc>
              <a:spcBef>
                <a:spcPts val="400"/>
              </a:spcBef>
              <a:spcAft>
                <a:spcPts val="0"/>
              </a:spcAft>
              <a:buClr>
                <a:srgbClr val="888993"/>
              </a:buClr>
              <a:buSzPts val="1200"/>
              <a:buNone/>
              <a:defRPr sz="1200">
                <a:solidFill>
                  <a:srgbClr val="888993"/>
                </a:solidFill>
              </a:defRPr>
            </a:lvl6pPr>
            <a:lvl7pPr marL="3200400" lvl="6" indent="-228600" algn="l">
              <a:lnSpc>
                <a:spcPct val="90000"/>
              </a:lnSpc>
              <a:spcBef>
                <a:spcPts val="400"/>
              </a:spcBef>
              <a:spcAft>
                <a:spcPts val="0"/>
              </a:spcAft>
              <a:buClr>
                <a:srgbClr val="888993"/>
              </a:buClr>
              <a:buSzPts val="1200"/>
              <a:buNone/>
              <a:defRPr sz="1200">
                <a:solidFill>
                  <a:srgbClr val="888993"/>
                </a:solidFill>
              </a:defRPr>
            </a:lvl7pPr>
            <a:lvl8pPr marL="3657600" lvl="7" indent="-228600" algn="l">
              <a:lnSpc>
                <a:spcPct val="90000"/>
              </a:lnSpc>
              <a:spcBef>
                <a:spcPts val="400"/>
              </a:spcBef>
              <a:spcAft>
                <a:spcPts val="0"/>
              </a:spcAft>
              <a:buClr>
                <a:srgbClr val="888993"/>
              </a:buClr>
              <a:buSzPts val="1200"/>
              <a:buNone/>
              <a:defRPr sz="1200">
                <a:solidFill>
                  <a:srgbClr val="888993"/>
                </a:solidFill>
              </a:defRPr>
            </a:lvl8pPr>
            <a:lvl9pPr marL="4114800" lvl="8" indent="-228600" algn="l">
              <a:lnSpc>
                <a:spcPct val="90000"/>
              </a:lnSpc>
              <a:spcBef>
                <a:spcPts val="400"/>
              </a:spcBef>
              <a:spcAft>
                <a:spcPts val="0"/>
              </a:spcAft>
              <a:buClr>
                <a:srgbClr val="888993"/>
              </a:buClr>
              <a:buSzPts val="1200"/>
              <a:buNone/>
              <a:defRPr sz="1200">
                <a:solidFill>
                  <a:srgbClr val="888993"/>
                </a:solidFill>
              </a:defRPr>
            </a:lvl9pPr>
          </a:lstStyle>
          <a:p>
            <a:endParaRPr/>
          </a:p>
        </p:txBody>
      </p:sp>
      <p:pic>
        <p:nvPicPr>
          <p:cNvPr id="1054" name="Google Shape;1054;p126"/>
          <p:cNvPicPr preferRelativeResize="0"/>
          <p:nvPr/>
        </p:nvPicPr>
        <p:blipFill rotWithShape="1">
          <a:blip r:embed="rId3">
            <a:alphaModFix/>
          </a:blip>
          <a:srcRect l="28469" t="9663" r="25426" b="30240"/>
          <a:stretch/>
        </p:blipFill>
        <p:spPr>
          <a:xfrm>
            <a:off x="-4143" y="839816"/>
            <a:ext cx="2933700" cy="4303683"/>
          </a:xfrm>
          <a:prstGeom prst="rect">
            <a:avLst/>
          </a:prstGeom>
          <a:noFill/>
          <a:ln>
            <a:noFill/>
          </a:ln>
        </p:spPr>
      </p:pic>
      <p:sp>
        <p:nvSpPr>
          <p:cNvPr id="1055" name="Google Shape;1055;p12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latin typeface="Lato"/>
                <a:ea typeface="Lato"/>
                <a:cs typeface="Lato"/>
                <a:sym typeface="Lato"/>
              </a:defRPr>
            </a:lvl1pPr>
            <a:lvl2pPr lvl="1">
              <a:buNone/>
              <a:defRPr sz="1300">
                <a:latin typeface="Lato"/>
                <a:ea typeface="Lato"/>
                <a:cs typeface="Lato"/>
                <a:sym typeface="Lato"/>
              </a:defRPr>
            </a:lvl2pPr>
            <a:lvl3pPr lvl="2">
              <a:buNone/>
              <a:defRPr sz="1300">
                <a:latin typeface="Lato"/>
                <a:ea typeface="Lato"/>
                <a:cs typeface="Lato"/>
                <a:sym typeface="Lato"/>
              </a:defRPr>
            </a:lvl3pPr>
            <a:lvl4pPr lvl="3">
              <a:buNone/>
              <a:defRPr sz="1300">
                <a:latin typeface="Lato"/>
                <a:ea typeface="Lato"/>
                <a:cs typeface="Lato"/>
                <a:sym typeface="Lato"/>
              </a:defRPr>
            </a:lvl4pPr>
            <a:lvl5pPr lvl="4">
              <a:buNone/>
              <a:defRPr sz="1300">
                <a:latin typeface="Lato"/>
                <a:ea typeface="Lato"/>
                <a:cs typeface="Lato"/>
                <a:sym typeface="Lato"/>
              </a:defRPr>
            </a:lvl5pPr>
            <a:lvl6pPr lvl="5">
              <a:buNone/>
              <a:defRPr sz="1300">
                <a:latin typeface="Lato"/>
                <a:ea typeface="Lato"/>
                <a:cs typeface="Lato"/>
                <a:sym typeface="Lato"/>
              </a:defRPr>
            </a:lvl6pPr>
            <a:lvl7pPr lvl="6">
              <a:buNone/>
              <a:defRPr sz="1300">
                <a:latin typeface="Lato"/>
                <a:ea typeface="Lato"/>
                <a:cs typeface="Lato"/>
                <a:sym typeface="Lato"/>
              </a:defRPr>
            </a:lvl7pPr>
            <a:lvl8pPr lvl="7">
              <a:buNone/>
              <a:defRPr sz="1300">
                <a:latin typeface="Lato"/>
                <a:ea typeface="Lato"/>
                <a:cs typeface="Lato"/>
                <a:sym typeface="Lato"/>
              </a:defRPr>
            </a:lvl8pPr>
            <a:lvl9pPr lvl="8">
              <a:buNone/>
              <a:defRPr sz="1300">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ouble Content">
  <p:cSld name="Double Content">
    <p:spTree>
      <p:nvGrpSpPr>
        <p:cNvPr id="1" name="Shape 1056"/>
        <p:cNvGrpSpPr/>
        <p:nvPr/>
      </p:nvGrpSpPr>
      <p:grpSpPr>
        <a:xfrm>
          <a:off x="0" y="0"/>
          <a:ext cx="0" cy="0"/>
          <a:chOff x="0" y="0"/>
          <a:chExt cx="0" cy="0"/>
        </a:xfrm>
      </p:grpSpPr>
      <p:sp>
        <p:nvSpPr>
          <p:cNvPr id="1057" name="Google Shape;1057;p127"/>
          <p:cNvSpPr txBox="1">
            <a:spLocks noGrp="1"/>
          </p:cNvSpPr>
          <p:nvPr>
            <p:ph type="body" idx="1"/>
          </p:nvPr>
        </p:nvSpPr>
        <p:spPr>
          <a:xfrm>
            <a:off x="638174" y="1310735"/>
            <a:ext cx="3753600" cy="30306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8" name="Google Shape;1058;p127"/>
          <p:cNvSpPr txBox="1">
            <a:spLocks noGrp="1"/>
          </p:cNvSpPr>
          <p:nvPr>
            <p:ph type="body" idx="2"/>
          </p:nvPr>
        </p:nvSpPr>
        <p:spPr>
          <a:xfrm>
            <a:off x="4885711" y="1310735"/>
            <a:ext cx="3753600" cy="30306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9" name="Google Shape;1059;p127"/>
          <p:cNvSpPr txBox="1">
            <a:spLocks noGrp="1"/>
          </p:cNvSpPr>
          <p:nvPr>
            <p:ph type="title"/>
          </p:nvPr>
        </p:nvSpPr>
        <p:spPr>
          <a:xfrm>
            <a:off x="638174" y="345980"/>
            <a:ext cx="80010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0" name="Google Shape;1060;p127"/>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61" name="Google Shape;1061;p127"/>
          <p:cNvPicPr preferRelativeResize="0"/>
          <p:nvPr/>
        </p:nvPicPr>
        <p:blipFill rotWithShape="1">
          <a:blip r:embed="rId2">
            <a:alphaModFix/>
          </a:blip>
          <a:srcRect l="-3263" t="11700"/>
          <a:stretch/>
        </p:blipFill>
        <p:spPr>
          <a:xfrm>
            <a:off x="169722" y="0"/>
            <a:ext cx="67748" cy="660250"/>
          </a:xfrm>
          <a:prstGeom prst="rect">
            <a:avLst/>
          </a:prstGeom>
          <a:noFill/>
          <a:ln>
            <a:noFill/>
          </a:ln>
        </p:spPr>
      </p:pic>
      <p:pic>
        <p:nvPicPr>
          <p:cNvPr id="1062" name="Google Shape;1062;p127"/>
          <p:cNvPicPr preferRelativeResize="0"/>
          <p:nvPr/>
        </p:nvPicPr>
        <p:blipFill rotWithShape="1">
          <a:blip r:embed="rId3">
            <a:alphaModFix/>
          </a:blip>
          <a:srcRect/>
          <a:stretch/>
        </p:blipFill>
        <p:spPr>
          <a:xfrm rot="10800000" flipH="1">
            <a:off x="8870156" y="4543157"/>
            <a:ext cx="48520" cy="552981"/>
          </a:xfrm>
          <a:prstGeom prst="rect">
            <a:avLst/>
          </a:prstGeom>
          <a:noFill/>
          <a:ln>
            <a:noFill/>
          </a:ln>
        </p:spPr>
      </p:pic>
      <p:sp>
        <p:nvSpPr>
          <p:cNvPr id="1063" name="Google Shape;1063;p12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Half + Half">
  <p:cSld name="Half + Half">
    <p:spTree>
      <p:nvGrpSpPr>
        <p:cNvPr id="1" name="Shape 1064"/>
        <p:cNvGrpSpPr/>
        <p:nvPr/>
      </p:nvGrpSpPr>
      <p:grpSpPr>
        <a:xfrm>
          <a:off x="0" y="0"/>
          <a:ext cx="0" cy="0"/>
          <a:chOff x="0" y="0"/>
          <a:chExt cx="0" cy="0"/>
        </a:xfrm>
      </p:grpSpPr>
      <p:sp>
        <p:nvSpPr>
          <p:cNvPr id="1065" name="Google Shape;1065;p128"/>
          <p:cNvSpPr txBox="1">
            <a:spLocks noGrp="1"/>
          </p:cNvSpPr>
          <p:nvPr>
            <p:ph type="body" idx="1"/>
          </p:nvPr>
        </p:nvSpPr>
        <p:spPr>
          <a:xfrm>
            <a:off x="585440" y="1387070"/>
            <a:ext cx="3278400" cy="2752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6" name="Google Shape;1066;p128"/>
          <p:cNvSpPr txBox="1">
            <a:spLocks noGrp="1"/>
          </p:cNvSpPr>
          <p:nvPr>
            <p:ph type="title"/>
          </p:nvPr>
        </p:nvSpPr>
        <p:spPr>
          <a:xfrm>
            <a:off x="585439" y="559601"/>
            <a:ext cx="3278400" cy="5337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7" name="Google Shape;1067;p128"/>
          <p:cNvSpPr txBox="1"/>
          <p:nvPr/>
        </p:nvSpPr>
        <p:spPr>
          <a:xfrm>
            <a:off x="302476" y="4605164"/>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1" i="0" u="none" strike="noStrike" cap="none">
                <a:solidFill>
                  <a:schemeClr val="lt1"/>
                </a:solidFill>
                <a:latin typeface="Lato Black"/>
                <a:ea typeface="Lato Black"/>
                <a:cs typeface="Lato Black"/>
                <a:sym typeface="Lato Black"/>
              </a:rPr>
              <a:t>‹#›</a:t>
            </a:fld>
            <a:endParaRPr sz="900" b="1" i="0" u="none" strike="noStrike" cap="none">
              <a:solidFill>
                <a:schemeClr val="lt1"/>
              </a:solidFill>
              <a:latin typeface="Lato Black"/>
              <a:ea typeface="Lato Black"/>
              <a:cs typeface="Lato Black"/>
              <a:sym typeface="Lato Black"/>
            </a:endParaRPr>
          </a:p>
        </p:txBody>
      </p:sp>
      <p:sp>
        <p:nvSpPr>
          <p:cNvPr id="1068" name="Google Shape;1068;p128"/>
          <p:cNvSpPr>
            <a:spLocks noGrp="1"/>
          </p:cNvSpPr>
          <p:nvPr>
            <p:ph type="pic" idx="2"/>
          </p:nvPr>
        </p:nvSpPr>
        <p:spPr>
          <a:xfrm>
            <a:off x="4572000" y="0"/>
            <a:ext cx="4572000" cy="5143500"/>
          </a:xfrm>
          <a:prstGeom prst="rect">
            <a:avLst/>
          </a:prstGeom>
          <a:noFill/>
          <a:ln>
            <a:noFill/>
          </a:ln>
        </p:spPr>
      </p:sp>
      <p:sp>
        <p:nvSpPr>
          <p:cNvPr id="1069" name="Google Shape;1069;p128"/>
          <p:cNvSpPr/>
          <p:nvPr/>
        </p:nvSpPr>
        <p:spPr>
          <a:xfrm rot="-5400000">
            <a:off x="1820409" y="2392050"/>
            <a:ext cx="5143500" cy="3594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70" name="Google Shape;1070;p128"/>
          <p:cNvPicPr preferRelativeResize="0"/>
          <p:nvPr/>
        </p:nvPicPr>
        <p:blipFill rotWithShape="1">
          <a:blip r:embed="rId2">
            <a:alphaModFix/>
          </a:blip>
          <a:srcRect l="-3263" t="11700"/>
          <a:stretch/>
        </p:blipFill>
        <p:spPr>
          <a:xfrm rot="5400000">
            <a:off x="2190795" y="4378086"/>
            <a:ext cx="67748" cy="660250"/>
          </a:xfrm>
          <a:prstGeom prst="rect">
            <a:avLst/>
          </a:prstGeom>
          <a:noFill/>
          <a:ln>
            <a:noFill/>
          </a:ln>
        </p:spPr>
      </p:pic>
      <p:sp>
        <p:nvSpPr>
          <p:cNvPr id="1071" name="Google Shape;1071;p12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Content, Subpoints">
  <p:cSld name="Title, Content, Subpoints">
    <p:spTree>
      <p:nvGrpSpPr>
        <p:cNvPr id="1" name="Shape 1072"/>
        <p:cNvGrpSpPr/>
        <p:nvPr/>
      </p:nvGrpSpPr>
      <p:grpSpPr>
        <a:xfrm>
          <a:off x="0" y="0"/>
          <a:ext cx="0" cy="0"/>
          <a:chOff x="0" y="0"/>
          <a:chExt cx="0" cy="0"/>
        </a:xfrm>
      </p:grpSpPr>
      <p:sp>
        <p:nvSpPr>
          <p:cNvPr id="1073" name="Google Shape;1073;p129"/>
          <p:cNvSpPr txBox="1">
            <a:spLocks noGrp="1"/>
          </p:cNvSpPr>
          <p:nvPr>
            <p:ph type="body" idx="1"/>
          </p:nvPr>
        </p:nvSpPr>
        <p:spPr>
          <a:xfrm>
            <a:off x="585440" y="1387070"/>
            <a:ext cx="3872400" cy="2752800"/>
          </a:xfrm>
          <a:prstGeom prst="rect">
            <a:avLst/>
          </a:prstGeom>
          <a:noFill/>
          <a:ln>
            <a:noFill/>
          </a:ln>
        </p:spPr>
        <p:txBody>
          <a:bodyPr spcFirstLastPara="1" wrap="square" lIns="68575" tIns="34275" rIns="68575" bIns="34275" anchor="t" anchorCtr="0">
            <a:normAutofit/>
          </a:bodyPr>
          <a:lstStyle>
            <a:lvl1pPr marL="457200" lvl="0" indent="-228600" algn="l">
              <a:lnSpc>
                <a:spcPct val="140000"/>
              </a:lnSpc>
              <a:spcBef>
                <a:spcPts val="800"/>
              </a:spcBef>
              <a:spcAft>
                <a:spcPts val="0"/>
              </a:spcAft>
              <a:buClr>
                <a:schemeClr val="dk1"/>
              </a:buClr>
              <a:buSzPts val="1500"/>
              <a:buNone/>
              <a:defRPr sz="1500"/>
            </a:lvl1pPr>
            <a:lvl2pPr marL="914400" lvl="1" indent="-228600" algn="l">
              <a:lnSpc>
                <a:spcPct val="140000"/>
              </a:lnSpc>
              <a:spcBef>
                <a:spcPts val="400"/>
              </a:spcBef>
              <a:spcAft>
                <a:spcPts val="0"/>
              </a:spcAft>
              <a:buClr>
                <a:schemeClr val="dk1"/>
              </a:buClr>
              <a:buSzPts val="1500"/>
              <a:buNone/>
              <a:defRPr sz="1500"/>
            </a:lvl2pPr>
            <a:lvl3pPr marL="1371600" lvl="2" indent="-228600" algn="l">
              <a:lnSpc>
                <a:spcPct val="140000"/>
              </a:lnSpc>
              <a:spcBef>
                <a:spcPts val="400"/>
              </a:spcBef>
              <a:spcAft>
                <a:spcPts val="0"/>
              </a:spcAft>
              <a:buClr>
                <a:schemeClr val="dk1"/>
              </a:buClr>
              <a:buSzPts val="1500"/>
              <a:buNone/>
              <a:defRPr sz="1500"/>
            </a:lvl3pPr>
            <a:lvl4pPr marL="1828800" lvl="3" indent="-228600" algn="l">
              <a:lnSpc>
                <a:spcPct val="140000"/>
              </a:lnSpc>
              <a:spcBef>
                <a:spcPts val="400"/>
              </a:spcBef>
              <a:spcAft>
                <a:spcPts val="0"/>
              </a:spcAft>
              <a:buClr>
                <a:schemeClr val="dk1"/>
              </a:buClr>
              <a:buSzPts val="1500"/>
              <a:buNone/>
              <a:defRPr sz="1500"/>
            </a:lvl4pPr>
            <a:lvl5pPr marL="2286000" lvl="4" indent="-228600" algn="l">
              <a:lnSpc>
                <a:spcPct val="140000"/>
              </a:lnSpc>
              <a:spcBef>
                <a:spcPts val="400"/>
              </a:spcBef>
              <a:spcAft>
                <a:spcPts val="0"/>
              </a:spcAft>
              <a:buClr>
                <a:schemeClr val="dk1"/>
              </a:buClr>
              <a:buSzPts val="1500"/>
              <a:buNone/>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74" name="Google Shape;1074;p129"/>
          <p:cNvSpPr txBox="1">
            <a:spLocks noGrp="1"/>
          </p:cNvSpPr>
          <p:nvPr>
            <p:ph type="title"/>
          </p:nvPr>
        </p:nvSpPr>
        <p:spPr>
          <a:xfrm>
            <a:off x="577076" y="654931"/>
            <a:ext cx="3872400" cy="533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5" name="Google Shape;1075;p129"/>
          <p:cNvSpPr/>
          <p:nvPr/>
        </p:nvSpPr>
        <p:spPr>
          <a:xfrm>
            <a:off x="0" y="4736306"/>
            <a:ext cx="9144000" cy="407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6" name="Google Shape;1076;p129"/>
          <p:cNvSpPr txBox="1">
            <a:spLocks noGrp="1"/>
          </p:cNvSpPr>
          <p:nvPr>
            <p:ph type="body" idx="2"/>
          </p:nvPr>
        </p:nvSpPr>
        <p:spPr>
          <a:xfrm>
            <a:off x="4900959" y="622319"/>
            <a:ext cx="3219900" cy="1080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77" name="Google Shape;1077;p129"/>
          <p:cNvSpPr txBox="1">
            <a:spLocks noGrp="1"/>
          </p:cNvSpPr>
          <p:nvPr>
            <p:ph type="body" idx="3"/>
          </p:nvPr>
        </p:nvSpPr>
        <p:spPr>
          <a:xfrm>
            <a:off x="4900959" y="1880099"/>
            <a:ext cx="3219900" cy="1080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78" name="Google Shape;1078;p129"/>
          <p:cNvSpPr txBox="1">
            <a:spLocks noGrp="1"/>
          </p:cNvSpPr>
          <p:nvPr>
            <p:ph type="body" idx="4"/>
          </p:nvPr>
        </p:nvSpPr>
        <p:spPr>
          <a:xfrm>
            <a:off x="4900959" y="3107608"/>
            <a:ext cx="3219900" cy="1080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79" name="Google Shape;1079;p129"/>
          <p:cNvSpPr/>
          <p:nvPr/>
        </p:nvSpPr>
        <p:spPr>
          <a:xfrm>
            <a:off x="4808963" y="629543"/>
            <a:ext cx="92100" cy="5337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0" name="Google Shape;1080;p129"/>
          <p:cNvSpPr/>
          <p:nvPr/>
        </p:nvSpPr>
        <p:spPr>
          <a:xfrm>
            <a:off x="4808963" y="1867329"/>
            <a:ext cx="92100" cy="5337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1" name="Google Shape;1081;p129"/>
          <p:cNvSpPr/>
          <p:nvPr/>
        </p:nvSpPr>
        <p:spPr>
          <a:xfrm>
            <a:off x="4808963" y="3105115"/>
            <a:ext cx="92100" cy="5337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82" name="Google Shape;1082;p129"/>
          <p:cNvPicPr preferRelativeResize="0"/>
          <p:nvPr/>
        </p:nvPicPr>
        <p:blipFill rotWithShape="1">
          <a:blip r:embed="rId2">
            <a:alphaModFix/>
          </a:blip>
          <a:srcRect l="-3263" t="11700"/>
          <a:stretch/>
        </p:blipFill>
        <p:spPr>
          <a:xfrm>
            <a:off x="169722" y="0"/>
            <a:ext cx="67748" cy="660250"/>
          </a:xfrm>
          <a:prstGeom prst="rect">
            <a:avLst/>
          </a:prstGeom>
          <a:noFill/>
          <a:ln>
            <a:noFill/>
          </a:ln>
        </p:spPr>
      </p:pic>
      <p:sp>
        <p:nvSpPr>
          <p:cNvPr id="1083" name="Google Shape;1083;p12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riple Footer Picture">
  <p:cSld name="Triple Footer Picture">
    <p:spTree>
      <p:nvGrpSpPr>
        <p:cNvPr id="1" name="Shape 1084"/>
        <p:cNvGrpSpPr/>
        <p:nvPr/>
      </p:nvGrpSpPr>
      <p:grpSpPr>
        <a:xfrm>
          <a:off x="0" y="0"/>
          <a:ext cx="0" cy="0"/>
          <a:chOff x="0" y="0"/>
          <a:chExt cx="0" cy="0"/>
        </a:xfrm>
      </p:grpSpPr>
      <p:sp>
        <p:nvSpPr>
          <p:cNvPr id="1085" name="Google Shape;1085;p130"/>
          <p:cNvSpPr txBox="1">
            <a:spLocks noGrp="1"/>
          </p:cNvSpPr>
          <p:nvPr>
            <p:ph type="title"/>
          </p:nvPr>
        </p:nvSpPr>
        <p:spPr>
          <a:xfrm>
            <a:off x="1878681" y="551843"/>
            <a:ext cx="5439000" cy="6039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700"/>
              <a:buFont typeface="Lato"/>
              <a:buNone/>
              <a:defRPr sz="2700"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6" name="Google Shape;1086;p130"/>
          <p:cNvSpPr txBox="1">
            <a:spLocks noGrp="1"/>
          </p:cNvSpPr>
          <p:nvPr>
            <p:ph type="body" idx="1"/>
          </p:nvPr>
        </p:nvSpPr>
        <p:spPr>
          <a:xfrm>
            <a:off x="758939" y="1404694"/>
            <a:ext cx="7585800" cy="1375800"/>
          </a:xfrm>
          <a:prstGeom prst="rect">
            <a:avLst/>
          </a:prstGeom>
          <a:noFill/>
          <a:ln>
            <a:noFill/>
          </a:ln>
        </p:spPr>
        <p:txBody>
          <a:bodyPr spcFirstLastPara="1" wrap="square" lIns="68575" tIns="34275" rIns="68575" bIns="34275" anchor="t" anchorCtr="0">
            <a:normAutofit/>
          </a:bodyPr>
          <a:lstStyle>
            <a:lvl1pPr marL="457200" lvl="0" indent="-285750" algn="l">
              <a:lnSpc>
                <a:spcPct val="100000"/>
              </a:lnSpc>
              <a:spcBef>
                <a:spcPts val="800"/>
              </a:spcBef>
              <a:spcAft>
                <a:spcPts val="0"/>
              </a:spcAft>
              <a:buClr>
                <a:schemeClr val="accent3"/>
              </a:buClr>
              <a:buSzPts val="900"/>
              <a:buChar char="•"/>
              <a:defRPr sz="1400">
                <a:latin typeface="Lato"/>
                <a:ea typeface="Lato"/>
                <a:cs typeface="Lato"/>
                <a:sym typeface="Lato"/>
              </a:defRPr>
            </a:lvl1pPr>
            <a:lvl2pPr marL="914400" lvl="1" indent="-285750" algn="l">
              <a:lnSpc>
                <a:spcPct val="100000"/>
              </a:lnSpc>
              <a:spcBef>
                <a:spcPts val="400"/>
              </a:spcBef>
              <a:spcAft>
                <a:spcPts val="0"/>
              </a:spcAft>
              <a:buClr>
                <a:schemeClr val="accent3"/>
              </a:buClr>
              <a:buSzPts val="900"/>
              <a:buChar char="•"/>
              <a:defRPr sz="1400">
                <a:latin typeface="Lato"/>
                <a:ea typeface="Lato"/>
                <a:cs typeface="Lato"/>
                <a:sym typeface="Lato"/>
              </a:defRPr>
            </a:lvl2pPr>
            <a:lvl3pPr marL="1371600" lvl="2" indent="-285750" algn="l">
              <a:lnSpc>
                <a:spcPct val="100000"/>
              </a:lnSpc>
              <a:spcBef>
                <a:spcPts val="400"/>
              </a:spcBef>
              <a:spcAft>
                <a:spcPts val="0"/>
              </a:spcAft>
              <a:buClr>
                <a:schemeClr val="accent3"/>
              </a:buClr>
              <a:buSzPts val="900"/>
              <a:buChar char="•"/>
              <a:defRPr sz="1400">
                <a:latin typeface="Lato"/>
                <a:ea typeface="Lato"/>
                <a:cs typeface="Lato"/>
                <a:sym typeface="Lato"/>
              </a:defRPr>
            </a:lvl3pPr>
            <a:lvl4pPr marL="1828800" lvl="3" indent="-285750" algn="l">
              <a:lnSpc>
                <a:spcPct val="100000"/>
              </a:lnSpc>
              <a:spcBef>
                <a:spcPts val="400"/>
              </a:spcBef>
              <a:spcAft>
                <a:spcPts val="0"/>
              </a:spcAft>
              <a:buClr>
                <a:schemeClr val="accent3"/>
              </a:buClr>
              <a:buSzPts val="900"/>
              <a:buChar char="•"/>
              <a:defRPr sz="1400">
                <a:latin typeface="Lato"/>
                <a:ea typeface="Lato"/>
                <a:cs typeface="Lato"/>
                <a:sym typeface="Lato"/>
              </a:defRPr>
            </a:lvl4pPr>
            <a:lvl5pPr marL="2286000" lvl="4" indent="-285750" algn="l">
              <a:lnSpc>
                <a:spcPct val="100000"/>
              </a:lnSpc>
              <a:spcBef>
                <a:spcPts val="400"/>
              </a:spcBef>
              <a:spcAft>
                <a:spcPts val="0"/>
              </a:spcAft>
              <a:buClr>
                <a:schemeClr val="accent3"/>
              </a:buClr>
              <a:buSzPts val="900"/>
              <a:buChar char="•"/>
              <a:defRPr sz="14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87" name="Google Shape;1087;p130"/>
          <p:cNvSpPr/>
          <p:nvPr/>
        </p:nvSpPr>
        <p:spPr>
          <a:xfrm>
            <a:off x="0" y="3873452"/>
            <a:ext cx="9198600" cy="12699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8" name="Google Shape;1088;p130"/>
          <p:cNvSpPr>
            <a:spLocks noGrp="1"/>
          </p:cNvSpPr>
          <p:nvPr>
            <p:ph type="pic" idx="2"/>
          </p:nvPr>
        </p:nvSpPr>
        <p:spPr>
          <a:xfrm>
            <a:off x="758939" y="3333011"/>
            <a:ext cx="1828200" cy="1080900"/>
          </a:xfrm>
          <a:prstGeom prst="rect">
            <a:avLst/>
          </a:prstGeom>
          <a:noFill/>
          <a:ln>
            <a:noFill/>
          </a:ln>
        </p:spPr>
      </p:sp>
      <p:sp>
        <p:nvSpPr>
          <p:cNvPr id="1089" name="Google Shape;1089;p130"/>
          <p:cNvSpPr>
            <a:spLocks noGrp="1"/>
          </p:cNvSpPr>
          <p:nvPr>
            <p:ph type="pic" idx="3"/>
          </p:nvPr>
        </p:nvSpPr>
        <p:spPr>
          <a:xfrm>
            <a:off x="3658681" y="3333011"/>
            <a:ext cx="1828200" cy="1080900"/>
          </a:xfrm>
          <a:prstGeom prst="rect">
            <a:avLst/>
          </a:prstGeom>
          <a:noFill/>
          <a:ln>
            <a:noFill/>
          </a:ln>
        </p:spPr>
      </p:sp>
      <p:sp>
        <p:nvSpPr>
          <p:cNvPr id="1090" name="Google Shape;1090;p130"/>
          <p:cNvSpPr>
            <a:spLocks noGrp="1"/>
          </p:cNvSpPr>
          <p:nvPr>
            <p:ph type="pic" idx="4"/>
          </p:nvPr>
        </p:nvSpPr>
        <p:spPr>
          <a:xfrm>
            <a:off x="6521150" y="3333011"/>
            <a:ext cx="1828200" cy="1080900"/>
          </a:xfrm>
          <a:prstGeom prst="rect">
            <a:avLst/>
          </a:prstGeom>
          <a:noFill/>
          <a:ln>
            <a:noFill/>
          </a:ln>
        </p:spPr>
      </p:sp>
      <p:pic>
        <p:nvPicPr>
          <p:cNvPr id="1091" name="Google Shape;1091;p130"/>
          <p:cNvPicPr preferRelativeResize="0"/>
          <p:nvPr/>
        </p:nvPicPr>
        <p:blipFill rotWithShape="1">
          <a:blip r:embed="rId2">
            <a:alphaModFix/>
          </a:blip>
          <a:srcRect/>
          <a:stretch/>
        </p:blipFill>
        <p:spPr>
          <a:xfrm rot="10800000" flipH="1">
            <a:off x="8870156" y="4543157"/>
            <a:ext cx="48520" cy="552981"/>
          </a:xfrm>
          <a:prstGeom prst="rect">
            <a:avLst/>
          </a:prstGeom>
          <a:noFill/>
          <a:ln>
            <a:noFill/>
          </a:ln>
        </p:spPr>
      </p:pic>
      <p:pic>
        <p:nvPicPr>
          <p:cNvPr id="1092" name="Google Shape;1092;p130"/>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1093" name="Google Shape;1093;p13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Reflection Questions">
  <p:cSld name="Reflection Questions">
    <p:spTree>
      <p:nvGrpSpPr>
        <p:cNvPr id="1" name="Shape 1094"/>
        <p:cNvGrpSpPr/>
        <p:nvPr/>
      </p:nvGrpSpPr>
      <p:grpSpPr>
        <a:xfrm>
          <a:off x="0" y="0"/>
          <a:ext cx="0" cy="0"/>
          <a:chOff x="0" y="0"/>
          <a:chExt cx="0" cy="0"/>
        </a:xfrm>
      </p:grpSpPr>
      <p:sp>
        <p:nvSpPr>
          <p:cNvPr id="1095" name="Google Shape;1095;p131"/>
          <p:cNvSpPr/>
          <p:nvPr/>
        </p:nvSpPr>
        <p:spPr>
          <a:xfrm>
            <a:off x="-27333" y="2004071"/>
            <a:ext cx="9198600" cy="709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6" name="Google Shape;1096;p131"/>
          <p:cNvSpPr txBox="1">
            <a:spLocks noGrp="1"/>
          </p:cNvSpPr>
          <p:nvPr>
            <p:ph type="title"/>
          </p:nvPr>
        </p:nvSpPr>
        <p:spPr>
          <a:xfrm>
            <a:off x="1878681" y="2081864"/>
            <a:ext cx="5439000" cy="6039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2700"/>
              <a:buFont typeface="Lato"/>
              <a:buNone/>
              <a:defRPr sz="2700" b="0" i="0">
                <a:solidFill>
                  <a:schemeClr val="l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7" name="Google Shape;1097;p131"/>
          <p:cNvSpPr txBox="1">
            <a:spLocks noGrp="1"/>
          </p:cNvSpPr>
          <p:nvPr>
            <p:ph type="body" idx="1"/>
          </p:nvPr>
        </p:nvSpPr>
        <p:spPr>
          <a:xfrm>
            <a:off x="851572" y="2929582"/>
            <a:ext cx="7585800" cy="1375800"/>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800"/>
              </a:spcBef>
              <a:spcAft>
                <a:spcPts val="0"/>
              </a:spcAft>
              <a:buClr>
                <a:schemeClr val="accent3"/>
              </a:buClr>
              <a:buSzPts val="900"/>
              <a:buNone/>
              <a:defRPr sz="1400">
                <a:latin typeface="Lato"/>
                <a:ea typeface="Lato"/>
                <a:cs typeface="Lato"/>
                <a:sym typeface="Lato"/>
              </a:defRPr>
            </a:lvl1pPr>
            <a:lvl2pPr marL="914400" lvl="1" indent="-228600" algn="ctr">
              <a:lnSpc>
                <a:spcPct val="100000"/>
              </a:lnSpc>
              <a:spcBef>
                <a:spcPts val="400"/>
              </a:spcBef>
              <a:spcAft>
                <a:spcPts val="0"/>
              </a:spcAft>
              <a:buClr>
                <a:schemeClr val="accent3"/>
              </a:buClr>
              <a:buSzPts val="900"/>
              <a:buNone/>
              <a:defRPr sz="1400">
                <a:latin typeface="Lato"/>
                <a:ea typeface="Lato"/>
                <a:cs typeface="Lato"/>
                <a:sym typeface="Lato"/>
              </a:defRPr>
            </a:lvl2pPr>
            <a:lvl3pPr marL="1371600" lvl="2" indent="-228600" algn="ctr">
              <a:lnSpc>
                <a:spcPct val="100000"/>
              </a:lnSpc>
              <a:spcBef>
                <a:spcPts val="400"/>
              </a:spcBef>
              <a:spcAft>
                <a:spcPts val="0"/>
              </a:spcAft>
              <a:buClr>
                <a:schemeClr val="accent3"/>
              </a:buClr>
              <a:buSzPts val="900"/>
              <a:buNone/>
              <a:defRPr sz="1400">
                <a:latin typeface="Lato"/>
                <a:ea typeface="Lato"/>
                <a:cs typeface="Lato"/>
                <a:sym typeface="Lato"/>
              </a:defRPr>
            </a:lvl3pPr>
            <a:lvl4pPr marL="1828800" lvl="3" indent="-228600" algn="ctr">
              <a:lnSpc>
                <a:spcPct val="100000"/>
              </a:lnSpc>
              <a:spcBef>
                <a:spcPts val="400"/>
              </a:spcBef>
              <a:spcAft>
                <a:spcPts val="0"/>
              </a:spcAft>
              <a:buClr>
                <a:schemeClr val="accent3"/>
              </a:buClr>
              <a:buSzPts val="900"/>
              <a:buNone/>
              <a:defRPr sz="1400">
                <a:latin typeface="Lato"/>
                <a:ea typeface="Lato"/>
                <a:cs typeface="Lato"/>
                <a:sym typeface="Lato"/>
              </a:defRPr>
            </a:lvl4pPr>
            <a:lvl5pPr marL="2286000" lvl="4" indent="-228600" algn="ctr">
              <a:lnSpc>
                <a:spcPct val="100000"/>
              </a:lnSpc>
              <a:spcBef>
                <a:spcPts val="400"/>
              </a:spcBef>
              <a:spcAft>
                <a:spcPts val="0"/>
              </a:spcAft>
              <a:buClr>
                <a:schemeClr val="accent3"/>
              </a:buClr>
              <a:buSzPts val="900"/>
              <a:buNone/>
              <a:defRPr sz="14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8" name="Google Shape;1098;p131"/>
          <p:cNvSpPr>
            <a:spLocks noGrp="1"/>
          </p:cNvSpPr>
          <p:nvPr>
            <p:ph type="pic" idx="2"/>
          </p:nvPr>
        </p:nvSpPr>
        <p:spPr>
          <a:xfrm>
            <a:off x="-14800" y="0"/>
            <a:ext cx="9186000" cy="2004000"/>
          </a:xfrm>
          <a:prstGeom prst="rect">
            <a:avLst/>
          </a:prstGeom>
          <a:noFill/>
          <a:ln>
            <a:noFill/>
          </a:ln>
        </p:spPr>
      </p:sp>
      <p:pic>
        <p:nvPicPr>
          <p:cNvPr id="1099" name="Google Shape;1099;p131"/>
          <p:cNvPicPr preferRelativeResize="0"/>
          <p:nvPr/>
        </p:nvPicPr>
        <p:blipFill rotWithShape="1">
          <a:blip r:embed="rId2">
            <a:alphaModFix/>
          </a:blip>
          <a:srcRect l="-3263" t="11700"/>
          <a:stretch/>
        </p:blipFill>
        <p:spPr>
          <a:xfrm rot="5400000">
            <a:off x="4538126" y="4478750"/>
            <a:ext cx="67748" cy="660250"/>
          </a:xfrm>
          <a:prstGeom prst="rect">
            <a:avLst/>
          </a:prstGeom>
          <a:noFill/>
          <a:ln>
            <a:noFill/>
          </a:ln>
        </p:spPr>
      </p:pic>
      <p:sp>
        <p:nvSpPr>
          <p:cNvPr id="1100" name="Google Shape;1100;p13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Reflection Questions 2">
  <p:cSld name="Reflection Questions 2">
    <p:spTree>
      <p:nvGrpSpPr>
        <p:cNvPr id="1" name="Shape 1101"/>
        <p:cNvGrpSpPr/>
        <p:nvPr/>
      </p:nvGrpSpPr>
      <p:grpSpPr>
        <a:xfrm>
          <a:off x="0" y="0"/>
          <a:ext cx="0" cy="0"/>
          <a:chOff x="0" y="0"/>
          <a:chExt cx="0" cy="0"/>
        </a:xfrm>
      </p:grpSpPr>
      <p:sp>
        <p:nvSpPr>
          <p:cNvPr id="1102" name="Google Shape;1102;p132"/>
          <p:cNvSpPr/>
          <p:nvPr/>
        </p:nvSpPr>
        <p:spPr>
          <a:xfrm rot="5400000">
            <a:off x="4368451" y="-2722028"/>
            <a:ext cx="407100" cy="91440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3" name="Google Shape;1103;p132"/>
          <p:cNvSpPr txBox="1">
            <a:spLocks noGrp="1"/>
          </p:cNvSpPr>
          <p:nvPr>
            <p:ph type="title"/>
          </p:nvPr>
        </p:nvSpPr>
        <p:spPr>
          <a:xfrm>
            <a:off x="410766" y="883337"/>
            <a:ext cx="56580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4" name="Google Shape;1104;p132"/>
          <p:cNvSpPr txBox="1">
            <a:spLocks noGrp="1"/>
          </p:cNvSpPr>
          <p:nvPr>
            <p:ph type="body" idx="1"/>
          </p:nvPr>
        </p:nvSpPr>
        <p:spPr>
          <a:xfrm>
            <a:off x="382190" y="2332604"/>
            <a:ext cx="5658000" cy="16515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accent3"/>
              </a:buClr>
              <a:buSzPts val="1500"/>
              <a:buChar char="•"/>
              <a:defRPr>
                <a:latin typeface="Lato"/>
                <a:ea typeface="Lato"/>
                <a:cs typeface="Lato"/>
                <a:sym typeface="Lato"/>
              </a:defRPr>
            </a:lvl1pPr>
            <a:lvl2pPr marL="914400" lvl="1" indent="-311150" algn="l">
              <a:lnSpc>
                <a:spcPct val="90000"/>
              </a:lnSpc>
              <a:spcBef>
                <a:spcPts val="400"/>
              </a:spcBef>
              <a:spcAft>
                <a:spcPts val="0"/>
              </a:spcAft>
              <a:buClr>
                <a:schemeClr val="accent3"/>
              </a:buClr>
              <a:buSzPts val="1300"/>
              <a:buChar char="•"/>
              <a:defRPr>
                <a:latin typeface="Lato"/>
                <a:ea typeface="Lato"/>
                <a:cs typeface="Lato"/>
                <a:sym typeface="Lato"/>
              </a:defRPr>
            </a:lvl2pPr>
            <a:lvl3pPr marL="1371600" lvl="2" indent="-298450" algn="l">
              <a:lnSpc>
                <a:spcPct val="90000"/>
              </a:lnSpc>
              <a:spcBef>
                <a:spcPts val="400"/>
              </a:spcBef>
              <a:spcAft>
                <a:spcPts val="0"/>
              </a:spcAft>
              <a:buClr>
                <a:schemeClr val="accent3"/>
              </a:buClr>
              <a:buSzPts val="1100"/>
              <a:buChar char="•"/>
              <a:defRPr>
                <a:latin typeface="Lato"/>
                <a:ea typeface="Lato"/>
                <a:cs typeface="Lato"/>
                <a:sym typeface="Lato"/>
              </a:defRPr>
            </a:lvl3pPr>
            <a:lvl4pPr marL="1828800" lvl="3" indent="-285750" algn="l">
              <a:lnSpc>
                <a:spcPct val="90000"/>
              </a:lnSpc>
              <a:spcBef>
                <a:spcPts val="400"/>
              </a:spcBef>
              <a:spcAft>
                <a:spcPts val="0"/>
              </a:spcAft>
              <a:buClr>
                <a:schemeClr val="accent3"/>
              </a:buClr>
              <a:buSzPts val="900"/>
              <a:buChar char="•"/>
              <a:defRPr>
                <a:latin typeface="Lato"/>
                <a:ea typeface="Lato"/>
                <a:cs typeface="Lato"/>
                <a:sym typeface="Lato"/>
              </a:defRPr>
            </a:lvl4pPr>
            <a:lvl5pPr marL="2286000" lvl="4" indent="-285750" algn="l">
              <a:lnSpc>
                <a:spcPct val="90000"/>
              </a:lnSpc>
              <a:spcBef>
                <a:spcPts val="400"/>
              </a:spcBef>
              <a:spcAft>
                <a:spcPts val="0"/>
              </a:spcAft>
              <a:buClr>
                <a:schemeClr val="accent3"/>
              </a:buClr>
              <a:buSzPts val="900"/>
              <a:buChar char="•"/>
              <a:defRPr>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5" name="Google Shape;1105;p132"/>
          <p:cNvSpPr>
            <a:spLocks noGrp="1"/>
          </p:cNvSpPr>
          <p:nvPr>
            <p:ph type="pic" idx="2"/>
          </p:nvPr>
        </p:nvSpPr>
        <p:spPr>
          <a:xfrm>
            <a:off x="6450806" y="0"/>
            <a:ext cx="2693100" cy="5143500"/>
          </a:xfrm>
          <a:prstGeom prst="rect">
            <a:avLst/>
          </a:prstGeom>
          <a:noFill/>
          <a:ln>
            <a:noFill/>
          </a:ln>
        </p:spPr>
      </p:sp>
      <p:pic>
        <p:nvPicPr>
          <p:cNvPr id="1106" name="Google Shape;1106;p132"/>
          <p:cNvPicPr preferRelativeResize="0"/>
          <p:nvPr/>
        </p:nvPicPr>
        <p:blipFill rotWithShape="1">
          <a:blip r:embed="rId2">
            <a:alphaModFix/>
          </a:blip>
          <a:srcRect l="-3263" t="11700"/>
          <a:stretch/>
        </p:blipFill>
        <p:spPr>
          <a:xfrm rot="5400000">
            <a:off x="2875692" y="4318400"/>
            <a:ext cx="67748" cy="660250"/>
          </a:xfrm>
          <a:prstGeom prst="rect">
            <a:avLst/>
          </a:prstGeom>
          <a:noFill/>
          <a:ln>
            <a:noFill/>
          </a:ln>
        </p:spPr>
      </p:pic>
      <p:sp>
        <p:nvSpPr>
          <p:cNvPr id="1107" name="Google Shape;1107;p13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HalfDarkContent">
  <p:cSld name="HalfDarkContent">
    <p:spTree>
      <p:nvGrpSpPr>
        <p:cNvPr id="1" name="Shape 1108"/>
        <p:cNvGrpSpPr/>
        <p:nvPr/>
      </p:nvGrpSpPr>
      <p:grpSpPr>
        <a:xfrm>
          <a:off x="0" y="0"/>
          <a:ext cx="0" cy="0"/>
          <a:chOff x="0" y="0"/>
          <a:chExt cx="0" cy="0"/>
        </a:xfrm>
      </p:grpSpPr>
      <p:sp>
        <p:nvSpPr>
          <p:cNvPr id="1109" name="Google Shape;1109;p133"/>
          <p:cNvSpPr/>
          <p:nvPr/>
        </p:nvSpPr>
        <p:spPr>
          <a:xfrm>
            <a:off x="0" y="0"/>
            <a:ext cx="32433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0" name="Google Shape;1110;p133"/>
          <p:cNvSpPr txBox="1">
            <a:spLocks noGrp="1"/>
          </p:cNvSpPr>
          <p:nvPr>
            <p:ph type="title"/>
          </p:nvPr>
        </p:nvSpPr>
        <p:spPr>
          <a:xfrm>
            <a:off x="474344" y="2074664"/>
            <a:ext cx="2366100" cy="994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Lato"/>
              <a:buNone/>
              <a:defRPr b="0" i="0">
                <a:solidFill>
                  <a:schemeClr val="l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1" name="Google Shape;1111;p133"/>
          <p:cNvSpPr txBox="1">
            <a:spLocks noGrp="1"/>
          </p:cNvSpPr>
          <p:nvPr>
            <p:ph type="body" idx="1"/>
          </p:nvPr>
        </p:nvSpPr>
        <p:spPr>
          <a:xfrm>
            <a:off x="3514725" y="273844"/>
            <a:ext cx="5300700" cy="4359000"/>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Clr>
                <a:schemeClr val="accent3"/>
              </a:buClr>
              <a:buSzPts val="1100"/>
              <a:buChar char="•"/>
              <a:defRPr sz="1500">
                <a:latin typeface="Lato"/>
                <a:ea typeface="Lato"/>
                <a:cs typeface="Lato"/>
                <a:sym typeface="Lato"/>
              </a:defRPr>
            </a:lvl1pPr>
            <a:lvl2pPr marL="914400" lvl="1" indent="-298450" algn="l">
              <a:lnSpc>
                <a:spcPct val="100000"/>
              </a:lnSpc>
              <a:spcBef>
                <a:spcPts val="400"/>
              </a:spcBef>
              <a:spcAft>
                <a:spcPts val="0"/>
              </a:spcAft>
              <a:buClr>
                <a:schemeClr val="accent3"/>
              </a:buClr>
              <a:buSzPts val="1100"/>
              <a:buChar char="•"/>
              <a:defRPr sz="1500">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sz="1500">
                <a:latin typeface="Lato"/>
                <a:ea typeface="Lato"/>
                <a:cs typeface="Lato"/>
                <a:sym typeface="Lato"/>
              </a:defRPr>
            </a:lvl3pPr>
            <a:lvl4pPr marL="1828800" lvl="3" indent="-298450" algn="l">
              <a:lnSpc>
                <a:spcPct val="100000"/>
              </a:lnSpc>
              <a:spcBef>
                <a:spcPts val="400"/>
              </a:spcBef>
              <a:spcAft>
                <a:spcPts val="0"/>
              </a:spcAft>
              <a:buClr>
                <a:schemeClr val="accent3"/>
              </a:buClr>
              <a:buSzPts val="1100"/>
              <a:buChar char="•"/>
              <a:defRPr sz="1500">
                <a:latin typeface="Lato"/>
                <a:ea typeface="Lato"/>
                <a:cs typeface="Lato"/>
                <a:sym typeface="Lato"/>
              </a:defRPr>
            </a:lvl4pPr>
            <a:lvl5pPr marL="2286000" lvl="4" indent="-298450" algn="l">
              <a:lnSpc>
                <a:spcPct val="100000"/>
              </a:lnSpc>
              <a:spcBef>
                <a:spcPts val="400"/>
              </a:spcBef>
              <a:spcAft>
                <a:spcPts val="0"/>
              </a:spcAft>
              <a:buClr>
                <a:schemeClr val="accent3"/>
              </a:buClr>
              <a:buSzPts val="1100"/>
              <a:buChar char="•"/>
              <a:defRPr sz="15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2" name="Google Shape;1112;p1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3" name="Google Shape;1113;p1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4" name="Google Shape;1114;p1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15" name="Google Shape;1115;p133"/>
          <p:cNvPicPr preferRelativeResize="0"/>
          <p:nvPr/>
        </p:nvPicPr>
        <p:blipFill rotWithShape="1">
          <a:blip r:embed="rId2">
            <a:alphaModFix/>
          </a:blip>
          <a:srcRect/>
          <a:stretch/>
        </p:blipFill>
        <p:spPr>
          <a:xfrm rot="10800000" flipH="1">
            <a:off x="8870156" y="4543157"/>
            <a:ext cx="48520" cy="552981"/>
          </a:xfrm>
          <a:prstGeom prst="rect">
            <a:avLst/>
          </a:prstGeom>
          <a:noFill/>
          <a:ln>
            <a:noFill/>
          </a:ln>
        </p:spPr>
      </p:pic>
      <p:pic>
        <p:nvPicPr>
          <p:cNvPr id="1116" name="Google Shape;1116;p133"/>
          <p:cNvPicPr preferRelativeResize="0"/>
          <p:nvPr/>
        </p:nvPicPr>
        <p:blipFill rotWithShape="1">
          <a:blip r:embed="rId3">
            <a:alphaModFix/>
          </a:blip>
          <a:srcRect l="-3263" t="11700"/>
          <a:stretch/>
        </p:blipFill>
        <p:spPr>
          <a:xfrm>
            <a:off x="169722" y="0"/>
            <a:ext cx="67748" cy="66025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Four Part Content">
  <p:cSld name="Four Part Content">
    <p:spTree>
      <p:nvGrpSpPr>
        <p:cNvPr id="1" name="Shape 1117"/>
        <p:cNvGrpSpPr/>
        <p:nvPr/>
      </p:nvGrpSpPr>
      <p:grpSpPr>
        <a:xfrm>
          <a:off x="0" y="0"/>
          <a:ext cx="0" cy="0"/>
          <a:chOff x="0" y="0"/>
          <a:chExt cx="0" cy="0"/>
        </a:xfrm>
      </p:grpSpPr>
      <p:sp>
        <p:nvSpPr>
          <p:cNvPr id="1118" name="Google Shape;1118;p134"/>
          <p:cNvSpPr/>
          <p:nvPr/>
        </p:nvSpPr>
        <p:spPr>
          <a:xfrm rot="5400000">
            <a:off x="1918304" y="-355316"/>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9" name="Google Shape;1119;p134"/>
          <p:cNvSpPr txBox="1">
            <a:spLocks noGrp="1"/>
          </p:cNvSpPr>
          <p:nvPr>
            <p:ph type="title"/>
          </p:nvPr>
        </p:nvSpPr>
        <p:spPr>
          <a:xfrm>
            <a:off x="628650" y="194666"/>
            <a:ext cx="56580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0" name="Google Shape;1120;p134"/>
          <p:cNvSpPr txBox="1">
            <a:spLocks noGrp="1"/>
          </p:cNvSpPr>
          <p:nvPr>
            <p:ph type="body" idx="1"/>
          </p:nvPr>
        </p:nvSpPr>
        <p:spPr>
          <a:xfrm>
            <a:off x="628649" y="1692358"/>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1" name="Google Shape;1121;p134"/>
          <p:cNvSpPr>
            <a:spLocks noGrp="1"/>
          </p:cNvSpPr>
          <p:nvPr>
            <p:ph type="pic" idx="2"/>
          </p:nvPr>
        </p:nvSpPr>
        <p:spPr>
          <a:xfrm>
            <a:off x="4465154" y="1073426"/>
            <a:ext cx="4678800" cy="4075200"/>
          </a:xfrm>
          <a:prstGeom prst="rect">
            <a:avLst/>
          </a:prstGeom>
          <a:noFill/>
          <a:ln>
            <a:noFill/>
          </a:ln>
        </p:spPr>
      </p:sp>
      <p:sp>
        <p:nvSpPr>
          <p:cNvPr id="1122" name="Google Shape;1122;p134"/>
          <p:cNvSpPr/>
          <p:nvPr/>
        </p:nvSpPr>
        <p:spPr>
          <a:xfrm rot="5400000">
            <a:off x="1918305" y="424906"/>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3" name="Google Shape;1123;p134"/>
          <p:cNvSpPr/>
          <p:nvPr/>
        </p:nvSpPr>
        <p:spPr>
          <a:xfrm rot="5400000">
            <a:off x="1918305" y="1205128"/>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4" name="Google Shape;1124;p134"/>
          <p:cNvSpPr/>
          <p:nvPr/>
        </p:nvSpPr>
        <p:spPr>
          <a:xfrm rot="5400000">
            <a:off x="1918305" y="1985351"/>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5" name="Google Shape;1125;p134"/>
          <p:cNvSpPr txBox="1">
            <a:spLocks noGrp="1"/>
          </p:cNvSpPr>
          <p:nvPr>
            <p:ph type="body" idx="3"/>
          </p:nvPr>
        </p:nvSpPr>
        <p:spPr>
          <a:xfrm>
            <a:off x="628649" y="2482519"/>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6" name="Google Shape;1126;p134"/>
          <p:cNvSpPr txBox="1">
            <a:spLocks noGrp="1"/>
          </p:cNvSpPr>
          <p:nvPr>
            <p:ph type="body" idx="4"/>
          </p:nvPr>
        </p:nvSpPr>
        <p:spPr>
          <a:xfrm>
            <a:off x="628649" y="3242863"/>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7" name="Google Shape;1127;p134"/>
          <p:cNvSpPr txBox="1">
            <a:spLocks noGrp="1"/>
          </p:cNvSpPr>
          <p:nvPr>
            <p:ph type="body" idx="5"/>
          </p:nvPr>
        </p:nvSpPr>
        <p:spPr>
          <a:xfrm>
            <a:off x="628649" y="4047932"/>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28" name="Google Shape;1128;p134"/>
          <p:cNvPicPr preferRelativeResize="0"/>
          <p:nvPr/>
        </p:nvPicPr>
        <p:blipFill rotWithShape="1">
          <a:blip r:embed="rId2">
            <a:alphaModFix/>
          </a:blip>
          <a:srcRect l="-3263" t="11700"/>
          <a:stretch/>
        </p:blipFill>
        <p:spPr>
          <a:xfrm>
            <a:off x="169722" y="0"/>
            <a:ext cx="67748" cy="660250"/>
          </a:xfrm>
          <a:prstGeom prst="rect">
            <a:avLst/>
          </a:prstGeom>
          <a:noFill/>
          <a:ln>
            <a:noFill/>
          </a:ln>
        </p:spPr>
      </p:pic>
      <p:sp>
        <p:nvSpPr>
          <p:cNvPr id="1129" name="Google Shape;1129;p13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lt Layout">
  <p:cSld name="Alt Layout">
    <p:spTree>
      <p:nvGrpSpPr>
        <p:cNvPr id="1" name="Shape 52"/>
        <p:cNvGrpSpPr/>
        <p:nvPr/>
      </p:nvGrpSpPr>
      <p:grpSpPr>
        <a:xfrm>
          <a:off x="0" y="0"/>
          <a:ext cx="0" cy="0"/>
          <a:chOff x="0" y="0"/>
          <a:chExt cx="0" cy="0"/>
        </a:xfrm>
      </p:grpSpPr>
      <p:sp>
        <p:nvSpPr>
          <p:cNvPr id="53" name="Google Shape;53;p14"/>
          <p:cNvSpPr/>
          <p:nvPr/>
        </p:nvSpPr>
        <p:spPr>
          <a:xfrm>
            <a:off x="0" y="0"/>
            <a:ext cx="3530400" cy="5143500"/>
          </a:xfrm>
          <a:prstGeom prst="rect">
            <a:avLst/>
          </a:prstGeom>
          <a:solidFill>
            <a:srgbClr val="AA0FA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 name="Google Shape;54;p14"/>
          <p:cNvSpPr txBox="1">
            <a:spLocks noGrp="1"/>
          </p:cNvSpPr>
          <p:nvPr>
            <p:ph type="body" idx="1"/>
          </p:nvPr>
        </p:nvSpPr>
        <p:spPr>
          <a:xfrm>
            <a:off x="4215983" y="383722"/>
            <a:ext cx="4242300" cy="4276800"/>
          </a:xfrm>
          <a:prstGeom prst="rect">
            <a:avLst/>
          </a:prstGeom>
          <a:noFill/>
          <a:ln>
            <a:noFill/>
          </a:ln>
        </p:spPr>
        <p:txBody>
          <a:bodyPr spcFirstLastPara="1" wrap="square" lIns="0" tIns="34275" rIns="68575" bIns="34275" anchor="t" anchorCtr="0">
            <a:noAutofit/>
          </a:bodyPr>
          <a:lstStyle>
            <a:lvl1pPr marL="457200" marR="0" lvl="0" indent="-304800" algn="l">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5" name="Google Shape;55;p14"/>
          <p:cNvSpPr txBox="1">
            <a:spLocks noGrp="1"/>
          </p:cNvSpPr>
          <p:nvPr>
            <p:ph type="ctrTitle"/>
          </p:nvPr>
        </p:nvSpPr>
        <p:spPr>
          <a:xfrm>
            <a:off x="685800" y="215676"/>
            <a:ext cx="2424900" cy="1760100"/>
          </a:xfrm>
          <a:prstGeom prst="rect">
            <a:avLst/>
          </a:prstGeom>
          <a:noFill/>
          <a:ln>
            <a:noFill/>
          </a:ln>
        </p:spPr>
        <p:txBody>
          <a:bodyPr spcFirstLastPara="1" wrap="square" lIns="0" tIns="34275" rIns="68575" bIns="34275" anchor="b" anchorCtr="0">
            <a:noAutofit/>
          </a:bodyPr>
          <a:lstStyle>
            <a:lvl1pPr marR="0" lvl="0" algn="l">
              <a:lnSpc>
                <a:spcPct val="90000"/>
              </a:lnSpc>
              <a:spcBef>
                <a:spcPts val="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14"/>
          <p:cNvSpPr txBox="1">
            <a:spLocks noGrp="1"/>
          </p:cNvSpPr>
          <p:nvPr>
            <p:ph type="subTitle" idx="2"/>
          </p:nvPr>
        </p:nvSpPr>
        <p:spPr>
          <a:xfrm>
            <a:off x="685800" y="2212521"/>
            <a:ext cx="2424900" cy="718500"/>
          </a:xfrm>
          <a:prstGeom prst="rect">
            <a:avLst/>
          </a:prstGeom>
          <a:noFill/>
          <a:ln>
            <a:noFill/>
          </a:ln>
        </p:spPr>
        <p:txBody>
          <a:bodyPr spcFirstLastPara="1" wrap="square" lIns="0" tIns="34275" rIns="68575" bIns="34275" anchor="t" anchorCtr="0">
            <a:noAutofit/>
          </a:bodyPr>
          <a:lstStyle>
            <a:lvl1pPr marR="0" lvl="0" algn="l">
              <a:lnSpc>
                <a:spcPct val="90000"/>
              </a:lnSpc>
              <a:spcBef>
                <a:spcPts val="8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R="0" lvl="1" algn="ctr">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 Infographic">
  <p:cSld name="3 Infographic">
    <p:spTree>
      <p:nvGrpSpPr>
        <p:cNvPr id="1" name="Shape 1130"/>
        <p:cNvGrpSpPr/>
        <p:nvPr/>
      </p:nvGrpSpPr>
      <p:grpSpPr>
        <a:xfrm>
          <a:off x="0" y="0"/>
          <a:ext cx="0" cy="0"/>
          <a:chOff x="0" y="0"/>
          <a:chExt cx="0" cy="0"/>
        </a:xfrm>
      </p:grpSpPr>
      <p:sp>
        <p:nvSpPr>
          <p:cNvPr id="1131" name="Google Shape;1131;p135"/>
          <p:cNvSpPr txBox="1">
            <a:spLocks noGrp="1"/>
          </p:cNvSpPr>
          <p:nvPr>
            <p:ph type="body" idx="1"/>
          </p:nvPr>
        </p:nvSpPr>
        <p:spPr>
          <a:xfrm>
            <a:off x="2273785" y="1343139"/>
            <a:ext cx="5169000" cy="9330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Lato"/>
              <a:buNone/>
              <a:defRPr sz="1400"/>
            </a:lvl1pPr>
            <a:lvl2pPr marL="914400" lvl="1" indent="-228600" algn="l">
              <a:lnSpc>
                <a:spcPct val="100000"/>
              </a:lnSpc>
              <a:spcBef>
                <a:spcPts val="400"/>
              </a:spcBef>
              <a:spcAft>
                <a:spcPts val="0"/>
              </a:spcAft>
              <a:buClr>
                <a:schemeClr val="dk1"/>
              </a:buClr>
              <a:buSzPts val="1400"/>
              <a:buFont typeface="Lato"/>
              <a:buNone/>
              <a:defRPr sz="1400"/>
            </a:lvl2pPr>
            <a:lvl3pPr marL="1371600" lvl="2" indent="-228600" algn="l">
              <a:lnSpc>
                <a:spcPct val="100000"/>
              </a:lnSpc>
              <a:spcBef>
                <a:spcPts val="400"/>
              </a:spcBef>
              <a:spcAft>
                <a:spcPts val="0"/>
              </a:spcAft>
              <a:buClr>
                <a:schemeClr val="dk1"/>
              </a:buClr>
              <a:buSzPts val="1400"/>
              <a:buFont typeface="Lato"/>
              <a:buNone/>
              <a:defRPr sz="1400"/>
            </a:lvl3pPr>
            <a:lvl4pPr marL="1828800" lvl="3" indent="-228600" algn="l">
              <a:lnSpc>
                <a:spcPct val="100000"/>
              </a:lnSpc>
              <a:spcBef>
                <a:spcPts val="400"/>
              </a:spcBef>
              <a:spcAft>
                <a:spcPts val="0"/>
              </a:spcAft>
              <a:buClr>
                <a:schemeClr val="dk1"/>
              </a:buClr>
              <a:buSzPts val="1400"/>
              <a:buFont typeface="Lato"/>
              <a:buNone/>
              <a:defRPr sz="1400"/>
            </a:lvl4pPr>
            <a:lvl5pPr marL="2286000" lvl="4" indent="-228600" algn="l">
              <a:lnSpc>
                <a:spcPct val="100000"/>
              </a:lnSpc>
              <a:spcBef>
                <a:spcPts val="400"/>
              </a:spcBef>
              <a:spcAft>
                <a:spcPts val="0"/>
              </a:spcAft>
              <a:buClr>
                <a:schemeClr val="dk1"/>
              </a:buClr>
              <a:buSzPts val="1400"/>
              <a:buFont typeface="Lato"/>
              <a:buNone/>
              <a:defRPr sz="1400"/>
            </a:lvl5pPr>
            <a:lvl6pPr marL="2743200" lvl="5"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6pPr>
            <a:lvl7pPr marL="3200400" lvl="6"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7pPr>
            <a:lvl8pPr marL="3657600" lvl="7"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8pPr>
            <a:lvl9pPr marL="4114800" lvl="8"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9pPr>
          </a:lstStyle>
          <a:p>
            <a:endParaRPr/>
          </a:p>
        </p:txBody>
      </p:sp>
      <p:sp>
        <p:nvSpPr>
          <p:cNvPr id="1132" name="Google Shape;1132;p135"/>
          <p:cNvSpPr/>
          <p:nvPr/>
        </p:nvSpPr>
        <p:spPr>
          <a:xfrm flipH="1">
            <a:off x="65" y="0"/>
            <a:ext cx="4740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3" name="Google Shape;1133;p135"/>
          <p:cNvSpPr txBox="1">
            <a:spLocks noGrp="1"/>
          </p:cNvSpPr>
          <p:nvPr>
            <p:ph type="title"/>
          </p:nvPr>
        </p:nvSpPr>
        <p:spPr>
          <a:xfrm>
            <a:off x="1697704" y="321897"/>
            <a:ext cx="5745000" cy="6285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1134" name="Google Shape;1134;p135"/>
          <p:cNvGrpSpPr/>
          <p:nvPr/>
        </p:nvGrpSpPr>
        <p:grpSpPr>
          <a:xfrm rot="10800000" flipH="1">
            <a:off x="1685886" y="1330951"/>
            <a:ext cx="279211" cy="3013009"/>
            <a:chOff x="195263" y="1673718"/>
            <a:chExt cx="235800" cy="2544556"/>
          </a:xfrm>
        </p:grpSpPr>
        <p:cxnSp>
          <p:nvCxnSpPr>
            <p:cNvPr id="1135" name="Google Shape;1135;p135"/>
            <p:cNvCxnSpPr>
              <a:stCxn id="1136" idx="4"/>
            </p:cNvCxnSpPr>
            <p:nvPr/>
          </p:nvCxnSpPr>
          <p:spPr>
            <a:xfrm>
              <a:off x="313163" y="1673718"/>
              <a:ext cx="0" cy="2468400"/>
            </a:xfrm>
            <a:prstGeom prst="straightConnector1">
              <a:avLst/>
            </a:prstGeom>
            <a:noFill/>
            <a:ln w="12700" cap="flat" cmpd="sng">
              <a:solidFill>
                <a:schemeClr val="lt2"/>
              </a:solidFill>
              <a:prstDash val="solid"/>
              <a:miter lim="800000"/>
              <a:headEnd type="none" w="sm" len="sm"/>
              <a:tailEnd type="none" w="sm" len="sm"/>
            </a:ln>
          </p:spPr>
        </p:cxnSp>
        <p:sp>
          <p:nvSpPr>
            <p:cNvPr id="1136" name="Google Shape;1136;p135"/>
            <p:cNvSpPr/>
            <p:nvPr/>
          </p:nvSpPr>
          <p:spPr>
            <a:xfrm rot="10800000" flipH="1">
              <a:off x="195263" y="1673718"/>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7" name="Google Shape;1137;p135"/>
            <p:cNvSpPr/>
            <p:nvPr/>
          </p:nvSpPr>
          <p:spPr>
            <a:xfrm rot="10800000" flipH="1">
              <a:off x="195263" y="2828096"/>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8" name="Google Shape;1138;p135"/>
            <p:cNvSpPr/>
            <p:nvPr/>
          </p:nvSpPr>
          <p:spPr>
            <a:xfrm rot="10800000" flipH="1">
              <a:off x="195263" y="3982474"/>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139" name="Google Shape;1139;p135"/>
          <p:cNvSpPr txBox="1">
            <a:spLocks noGrp="1"/>
          </p:cNvSpPr>
          <p:nvPr>
            <p:ph type="body" idx="2"/>
          </p:nvPr>
        </p:nvSpPr>
        <p:spPr>
          <a:xfrm>
            <a:off x="2273785" y="2697963"/>
            <a:ext cx="5169000" cy="9330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Lato"/>
              <a:buNone/>
              <a:defRPr sz="1400"/>
            </a:lvl1pPr>
            <a:lvl2pPr marL="914400" lvl="1" indent="-228600" algn="l">
              <a:lnSpc>
                <a:spcPct val="100000"/>
              </a:lnSpc>
              <a:spcBef>
                <a:spcPts val="400"/>
              </a:spcBef>
              <a:spcAft>
                <a:spcPts val="0"/>
              </a:spcAft>
              <a:buClr>
                <a:schemeClr val="dk1"/>
              </a:buClr>
              <a:buSzPts val="1400"/>
              <a:buFont typeface="Lato"/>
              <a:buNone/>
              <a:defRPr sz="1400"/>
            </a:lvl2pPr>
            <a:lvl3pPr marL="1371600" lvl="2" indent="-228600" algn="l">
              <a:lnSpc>
                <a:spcPct val="100000"/>
              </a:lnSpc>
              <a:spcBef>
                <a:spcPts val="400"/>
              </a:spcBef>
              <a:spcAft>
                <a:spcPts val="0"/>
              </a:spcAft>
              <a:buClr>
                <a:schemeClr val="dk1"/>
              </a:buClr>
              <a:buSzPts val="1400"/>
              <a:buFont typeface="Lato"/>
              <a:buNone/>
              <a:defRPr sz="1400"/>
            </a:lvl3pPr>
            <a:lvl4pPr marL="1828800" lvl="3" indent="-228600" algn="l">
              <a:lnSpc>
                <a:spcPct val="100000"/>
              </a:lnSpc>
              <a:spcBef>
                <a:spcPts val="400"/>
              </a:spcBef>
              <a:spcAft>
                <a:spcPts val="0"/>
              </a:spcAft>
              <a:buClr>
                <a:schemeClr val="dk1"/>
              </a:buClr>
              <a:buSzPts val="1400"/>
              <a:buFont typeface="Lato"/>
              <a:buNone/>
              <a:defRPr sz="1400"/>
            </a:lvl4pPr>
            <a:lvl5pPr marL="2286000" lvl="4" indent="-228600" algn="l">
              <a:lnSpc>
                <a:spcPct val="100000"/>
              </a:lnSpc>
              <a:spcBef>
                <a:spcPts val="400"/>
              </a:spcBef>
              <a:spcAft>
                <a:spcPts val="0"/>
              </a:spcAft>
              <a:buClr>
                <a:schemeClr val="dk1"/>
              </a:buClr>
              <a:buSzPts val="1400"/>
              <a:buFont typeface="Lato"/>
              <a:buNone/>
              <a:defRPr sz="1400"/>
            </a:lvl5pPr>
            <a:lvl6pPr marL="2743200" lvl="5"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6pPr>
            <a:lvl7pPr marL="3200400" lvl="6"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7pPr>
            <a:lvl8pPr marL="3657600" lvl="7"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8pPr>
            <a:lvl9pPr marL="4114800" lvl="8"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9pPr>
          </a:lstStyle>
          <a:p>
            <a:endParaRPr/>
          </a:p>
        </p:txBody>
      </p:sp>
      <p:sp>
        <p:nvSpPr>
          <p:cNvPr id="1140" name="Google Shape;1140;p135"/>
          <p:cNvSpPr txBox="1">
            <a:spLocks noGrp="1"/>
          </p:cNvSpPr>
          <p:nvPr>
            <p:ph type="body" idx="3"/>
          </p:nvPr>
        </p:nvSpPr>
        <p:spPr>
          <a:xfrm>
            <a:off x="2273785" y="4064819"/>
            <a:ext cx="5169000" cy="9330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Lato"/>
              <a:buNone/>
              <a:defRPr sz="1400"/>
            </a:lvl1pPr>
            <a:lvl2pPr marL="914400" lvl="1" indent="-228600" algn="l">
              <a:lnSpc>
                <a:spcPct val="100000"/>
              </a:lnSpc>
              <a:spcBef>
                <a:spcPts val="400"/>
              </a:spcBef>
              <a:spcAft>
                <a:spcPts val="0"/>
              </a:spcAft>
              <a:buClr>
                <a:schemeClr val="dk1"/>
              </a:buClr>
              <a:buSzPts val="1400"/>
              <a:buFont typeface="Lato"/>
              <a:buNone/>
              <a:defRPr sz="1400"/>
            </a:lvl2pPr>
            <a:lvl3pPr marL="1371600" lvl="2" indent="-228600" algn="l">
              <a:lnSpc>
                <a:spcPct val="100000"/>
              </a:lnSpc>
              <a:spcBef>
                <a:spcPts val="400"/>
              </a:spcBef>
              <a:spcAft>
                <a:spcPts val="0"/>
              </a:spcAft>
              <a:buClr>
                <a:schemeClr val="dk1"/>
              </a:buClr>
              <a:buSzPts val="1400"/>
              <a:buFont typeface="Lato"/>
              <a:buNone/>
              <a:defRPr sz="1400"/>
            </a:lvl3pPr>
            <a:lvl4pPr marL="1828800" lvl="3" indent="-228600" algn="l">
              <a:lnSpc>
                <a:spcPct val="100000"/>
              </a:lnSpc>
              <a:spcBef>
                <a:spcPts val="400"/>
              </a:spcBef>
              <a:spcAft>
                <a:spcPts val="0"/>
              </a:spcAft>
              <a:buClr>
                <a:schemeClr val="dk1"/>
              </a:buClr>
              <a:buSzPts val="1400"/>
              <a:buFont typeface="Lato"/>
              <a:buNone/>
              <a:defRPr sz="1400"/>
            </a:lvl4pPr>
            <a:lvl5pPr marL="2286000" lvl="4" indent="-228600" algn="l">
              <a:lnSpc>
                <a:spcPct val="100000"/>
              </a:lnSpc>
              <a:spcBef>
                <a:spcPts val="400"/>
              </a:spcBef>
              <a:spcAft>
                <a:spcPts val="0"/>
              </a:spcAft>
              <a:buClr>
                <a:schemeClr val="dk1"/>
              </a:buClr>
              <a:buSzPts val="1400"/>
              <a:buFont typeface="Lato"/>
              <a:buNone/>
              <a:defRPr sz="1400"/>
            </a:lvl5pPr>
            <a:lvl6pPr marL="2743200" lvl="5"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6pPr>
            <a:lvl7pPr marL="3200400" lvl="6"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7pPr>
            <a:lvl8pPr marL="3657600" lvl="7"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8pPr>
            <a:lvl9pPr marL="4114800" lvl="8" indent="-317500" algn="l">
              <a:lnSpc>
                <a:spcPct val="90000"/>
              </a:lnSpc>
              <a:spcBef>
                <a:spcPts val="400"/>
              </a:spcBef>
              <a:spcAft>
                <a:spcPts val="0"/>
              </a:spcAft>
              <a:buClr>
                <a:schemeClr val="dk1"/>
              </a:buClr>
              <a:buSzPts val="1400"/>
              <a:buFont typeface="Lato"/>
              <a:buChar char="•"/>
              <a:defRPr>
                <a:latin typeface="Lato"/>
                <a:ea typeface="Lato"/>
                <a:cs typeface="Lato"/>
                <a:sym typeface="Lato"/>
              </a:defRPr>
            </a:lvl9pPr>
          </a:lstStyle>
          <a:p>
            <a:endParaRPr/>
          </a:p>
        </p:txBody>
      </p:sp>
      <p:sp>
        <p:nvSpPr>
          <p:cNvPr id="1141" name="Google Shape;1141;p13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hreePicture">
  <p:cSld name="ThreePicture">
    <p:spTree>
      <p:nvGrpSpPr>
        <p:cNvPr id="1" name="Shape 1142"/>
        <p:cNvGrpSpPr/>
        <p:nvPr/>
      </p:nvGrpSpPr>
      <p:grpSpPr>
        <a:xfrm>
          <a:off x="0" y="0"/>
          <a:ext cx="0" cy="0"/>
          <a:chOff x="0" y="0"/>
          <a:chExt cx="0" cy="0"/>
        </a:xfrm>
      </p:grpSpPr>
      <p:sp>
        <p:nvSpPr>
          <p:cNvPr id="1143" name="Google Shape;1143;p1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4" name="Google Shape;1144;p1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5" name="Google Shape;1145;p1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46" name="Google Shape;1146;p136"/>
          <p:cNvSpPr/>
          <p:nvPr/>
        </p:nvSpPr>
        <p:spPr>
          <a:xfrm>
            <a:off x="0" y="1906685"/>
            <a:ext cx="9158400" cy="58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7" name="Google Shape;1147;p136"/>
          <p:cNvSpPr>
            <a:spLocks noGrp="1"/>
          </p:cNvSpPr>
          <p:nvPr>
            <p:ph type="pic" idx="2"/>
          </p:nvPr>
        </p:nvSpPr>
        <p:spPr>
          <a:xfrm>
            <a:off x="628651" y="1408883"/>
            <a:ext cx="2400300" cy="1593900"/>
          </a:xfrm>
          <a:prstGeom prst="rect">
            <a:avLst/>
          </a:prstGeom>
          <a:noFill/>
          <a:ln w="28575" cap="flat" cmpd="sng">
            <a:solidFill>
              <a:schemeClr val="accent4"/>
            </a:solidFill>
            <a:prstDash val="solid"/>
            <a:round/>
            <a:headEnd type="none" w="sm" len="sm"/>
            <a:tailEnd type="none" w="sm" len="sm"/>
          </a:ln>
        </p:spPr>
      </p:sp>
      <p:sp>
        <p:nvSpPr>
          <p:cNvPr id="1148" name="Google Shape;1148;p136"/>
          <p:cNvSpPr>
            <a:spLocks noGrp="1"/>
          </p:cNvSpPr>
          <p:nvPr>
            <p:ph type="pic" idx="3"/>
          </p:nvPr>
        </p:nvSpPr>
        <p:spPr>
          <a:xfrm>
            <a:off x="3378994" y="1421127"/>
            <a:ext cx="2400300" cy="1593900"/>
          </a:xfrm>
          <a:prstGeom prst="rect">
            <a:avLst/>
          </a:prstGeom>
          <a:noFill/>
          <a:ln w="28575" cap="flat" cmpd="sng">
            <a:solidFill>
              <a:schemeClr val="accent3"/>
            </a:solidFill>
            <a:prstDash val="solid"/>
            <a:round/>
            <a:headEnd type="none" w="sm" len="sm"/>
            <a:tailEnd type="none" w="sm" len="sm"/>
          </a:ln>
        </p:spPr>
      </p:sp>
      <p:sp>
        <p:nvSpPr>
          <p:cNvPr id="1149" name="Google Shape;1149;p136"/>
          <p:cNvSpPr>
            <a:spLocks noGrp="1"/>
          </p:cNvSpPr>
          <p:nvPr>
            <p:ph type="pic" idx="4"/>
          </p:nvPr>
        </p:nvSpPr>
        <p:spPr>
          <a:xfrm>
            <a:off x="6115050" y="1415039"/>
            <a:ext cx="2400300" cy="1593900"/>
          </a:xfrm>
          <a:prstGeom prst="rect">
            <a:avLst/>
          </a:prstGeom>
          <a:noFill/>
          <a:ln w="28575" cap="flat" cmpd="sng">
            <a:solidFill>
              <a:schemeClr val="accent2"/>
            </a:solidFill>
            <a:prstDash val="solid"/>
            <a:round/>
            <a:headEnd type="none" w="sm" len="sm"/>
            <a:tailEnd type="none" w="sm" len="sm"/>
          </a:ln>
        </p:spPr>
      </p:sp>
      <p:sp>
        <p:nvSpPr>
          <p:cNvPr id="1150" name="Google Shape;1150;p136"/>
          <p:cNvSpPr txBox="1">
            <a:spLocks noGrp="1"/>
          </p:cNvSpPr>
          <p:nvPr>
            <p:ph type="body" idx="1"/>
          </p:nvPr>
        </p:nvSpPr>
        <p:spPr>
          <a:xfrm>
            <a:off x="628651" y="3148724"/>
            <a:ext cx="2400300" cy="1112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1" name="Google Shape;1151;p136"/>
          <p:cNvSpPr txBox="1">
            <a:spLocks noGrp="1"/>
          </p:cNvSpPr>
          <p:nvPr>
            <p:ph type="body" idx="5"/>
          </p:nvPr>
        </p:nvSpPr>
        <p:spPr>
          <a:xfrm>
            <a:off x="3371851" y="3148724"/>
            <a:ext cx="2400300" cy="1112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2" name="Google Shape;1152;p136"/>
          <p:cNvSpPr txBox="1">
            <a:spLocks noGrp="1"/>
          </p:cNvSpPr>
          <p:nvPr>
            <p:ph type="body" idx="6"/>
          </p:nvPr>
        </p:nvSpPr>
        <p:spPr>
          <a:xfrm>
            <a:off x="6115051" y="3148724"/>
            <a:ext cx="2400300" cy="1112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53" name="Google Shape;1153;p136"/>
          <p:cNvPicPr preferRelativeResize="0"/>
          <p:nvPr/>
        </p:nvPicPr>
        <p:blipFill rotWithShape="1">
          <a:blip r:embed="rId2">
            <a:alphaModFix/>
          </a:blip>
          <a:srcRect/>
          <a:stretch/>
        </p:blipFill>
        <p:spPr>
          <a:xfrm rot="10800000" flipH="1">
            <a:off x="8870156" y="4543157"/>
            <a:ext cx="48520" cy="552981"/>
          </a:xfrm>
          <a:prstGeom prst="rect">
            <a:avLst/>
          </a:prstGeom>
          <a:noFill/>
          <a:ln>
            <a:noFill/>
          </a:ln>
        </p:spPr>
      </p:pic>
      <p:pic>
        <p:nvPicPr>
          <p:cNvPr id="1154" name="Google Shape;1154;p136"/>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1155" name="Google Shape;1155;p136"/>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nePicture">
  <p:cSld name="OnePicture">
    <p:spTree>
      <p:nvGrpSpPr>
        <p:cNvPr id="1" name="Shape 1156"/>
        <p:cNvGrpSpPr/>
        <p:nvPr/>
      </p:nvGrpSpPr>
      <p:grpSpPr>
        <a:xfrm>
          <a:off x="0" y="0"/>
          <a:ext cx="0" cy="0"/>
          <a:chOff x="0" y="0"/>
          <a:chExt cx="0" cy="0"/>
        </a:xfrm>
      </p:grpSpPr>
      <p:sp>
        <p:nvSpPr>
          <p:cNvPr id="1157" name="Google Shape;1157;p1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8" name="Google Shape;1158;p1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9" name="Google Shape;1159;p1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60" name="Google Shape;1160;p137"/>
          <p:cNvSpPr>
            <a:spLocks noGrp="1"/>
          </p:cNvSpPr>
          <p:nvPr>
            <p:ph type="pic" idx="2"/>
          </p:nvPr>
        </p:nvSpPr>
        <p:spPr>
          <a:xfrm>
            <a:off x="1839190" y="1303460"/>
            <a:ext cx="5465700" cy="1593900"/>
          </a:xfrm>
          <a:prstGeom prst="rect">
            <a:avLst/>
          </a:prstGeom>
          <a:noFill/>
          <a:ln w="38100" cap="flat" cmpd="sng">
            <a:solidFill>
              <a:schemeClr val="accent4"/>
            </a:solidFill>
            <a:prstDash val="solid"/>
            <a:round/>
            <a:headEnd type="none" w="sm" len="sm"/>
            <a:tailEnd type="none" w="sm" len="sm"/>
          </a:ln>
        </p:spPr>
      </p:sp>
      <p:sp>
        <p:nvSpPr>
          <p:cNvPr id="1161" name="Google Shape;1161;p137"/>
          <p:cNvSpPr txBox="1">
            <a:spLocks noGrp="1"/>
          </p:cNvSpPr>
          <p:nvPr>
            <p:ph type="body" idx="1"/>
          </p:nvPr>
        </p:nvSpPr>
        <p:spPr>
          <a:xfrm>
            <a:off x="2396234"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2" name="Google Shape;1162;p137"/>
          <p:cNvSpPr/>
          <p:nvPr/>
        </p:nvSpPr>
        <p:spPr>
          <a:xfrm>
            <a:off x="0" y="1808683"/>
            <a:ext cx="1984800" cy="58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3" name="Google Shape;1163;p137"/>
          <p:cNvSpPr/>
          <p:nvPr/>
        </p:nvSpPr>
        <p:spPr>
          <a:xfrm>
            <a:off x="7180118" y="1808683"/>
            <a:ext cx="1984800" cy="58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4" name="Google Shape;1164;p137"/>
          <p:cNvSpPr txBox="1">
            <a:spLocks noGrp="1"/>
          </p:cNvSpPr>
          <p:nvPr>
            <p:ph type="body" idx="3"/>
          </p:nvPr>
        </p:nvSpPr>
        <p:spPr>
          <a:xfrm>
            <a:off x="6947452"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5" name="Google Shape;1165;p137"/>
          <p:cNvSpPr txBox="1">
            <a:spLocks noGrp="1"/>
          </p:cNvSpPr>
          <p:nvPr>
            <p:ph type="body" idx="4"/>
          </p:nvPr>
        </p:nvSpPr>
        <p:spPr>
          <a:xfrm>
            <a:off x="4671843"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6" name="Google Shape;1166;p137"/>
          <p:cNvSpPr txBox="1">
            <a:spLocks noGrp="1"/>
          </p:cNvSpPr>
          <p:nvPr>
            <p:ph type="body" idx="5"/>
          </p:nvPr>
        </p:nvSpPr>
        <p:spPr>
          <a:xfrm>
            <a:off x="120625"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7" name="Google Shape;1167;p137"/>
          <p:cNvSpPr/>
          <p:nvPr/>
        </p:nvSpPr>
        <p:spPr>
          <a:xfrm>
            <a:off x="478955" y="3240966"/>
            <a:ext cx="1287300" cy="1509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8" name="Google Shape;1168;p137"/>
          <p:cNvSpPr/>
          <p:nvPr/>
        </p:nvSpPr>
        <p:spPr>
          <a:xfrm>
            <a:off x="2761384" y="3240966"/>
            <a:ext cx="1287300" cy="15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9" name="Google Shape;1169;p137"/>
          <p:cNvSpPr/>
          <p:nvPr/>
        </p:nvSpPr>
        <p:spPr>
          <a:xfrm>
            <a:off x="5033096" y="3240966"/>
            <a:ext cx="1287300" cy="1509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0" name="Google Shape;1170;p137"/>
          <p:cNvSpPr/>
          <p:nvPr/>
        </p:nvSpPr>
        <p:spPr>
          <a:xfrm>
            <a:off x="7304809" y="3240966"/>
            <a:ext cx="1287300" cy="150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71" name="Google Shape;1171;p137"/>
          <p:cNvPicPr preferRelativeResize="0"/>
          <p:nvPr/>
        </p:nvPicPr>
        <p:blipFill rotWithShape="1">
          <a:blip r:embed="rId2">
            <a:alphaModFix/>
          </a:blip>
          <a:srcRect/>
          <a:stretch/>
        </p:blipFill>
        <p:spPr>
          <a:xfrm rot="10800000" flipH="1">
            <a:off x="8870156" y="4543157"/>
            <a:ext cx="48520" cy="552981"/>
          </a:xfrm>
          <a:prstGeom prst="rect">
            <a:avLst/>
          </a:prstGeom>
          <a:noFill/>
          <a:ln>
            <a:noFill/>
          </a:ln>
        </p:spPr>
      </p:pic>
      <p:pic>
        <p:nvPicPr>
          <p:cNvPr id="1172" name="Google Shape;1172;p137"/>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1173" name="Google Shape;1173;p137"/>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woPicture">
  <p:cSld name="TwoPicture">
    <p:spTree>
      <p:nvGrpSpPr>
        <p:cNvPr id="1" name="Shape 1174"/>
        <p:cNvGrpSpPr/>
        <p:nvPr/>
      </p:nvGrpSpPr>
      <p:grpSpPr>
        <a:xfrm>
          <a:off x="0" y="0"/>
          <a:ext cx="0" cy="0"/>
          <a:chOff x="0" y="0"/>
          <a:chExt cx="0" cy="0"/>
        </a:xfrm>
      </p:grpSpPr>
      <p:sp>
        <p:nvSpPr>
          <p:cNvPr id="1175" name="Google Shape;1175;p1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76" name="Google Shape;1176;p138"/>
          <p:cNvSpPr>
            <a:spLocks noGrp="1"/>
          </p:cNvSpPr>
          <p:nvPr>
            <p:ph type="pic" idx="2"/>
          </p:nvPr>
        </p:nvSpPr>
        <p:spPr>
          <a:xfrm>
            <a:off x="953037" y="1380833"/>
            <a:ext cx="1447800" cy="2977200"/>
          </a:xfrm>
          <a:prstGeom prst="rect">
            <a:avLst/>
          </a:prstGeom>
          <a:noFill/>
          <a:ln w="38100" cap="flat" cmpd="sng">
            <a:solidFill>
              <a:schemeClr val="accent4"/>
            </a:solidFill>
            <a:prstDash val="solid"/>
            <a:round/>
            <a:headEnd type="none" w="sm" len="sm"/>
            <a:tailEnd type="none" w="sm" len="sm"/>
          </a:ln>
        </p:spPr>
      </p:sp>
      <p:sp>
        <p:nvSpPr>
          <p:cNvPr id="1177" name="Google Shape;1177;p138"/>
          <p:cNvSpPr/>
          <p:nvPr/>
        </p:nvSpPr>
        <p:spPr>
          <a:xfrm>
            <a:off x="304799" y="2349991"/>
            <a:ext cx="818100" cy="8778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8" name="Google Shape;1178;p138"/>
          <p:cNvSpPr txBox="1">
            <a:spLocks noGrp="1"/>
          </p:cNvSpPr>
          <p:nvPr>
            <p:ph type="body" idx="1"/>
          </p:nvPr>
        </p:nvSpPr>
        <p:spPr>
          <a:xfrm>
            <a:off x="5452026" y="1529471"/>
            <a:ext cx="2520300" cy="24426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79" name="Google Shape;1179;p138"/>
          <p:cNvPicPr preferRelativeResize="0"/>
          <p:nvPr/>
        </p:nvPicPr>
        <p:blipFill rotWithShape="1">
          <a:blip r:embed="rId2">
            <a:alphaModFix/>
          </a:blip>
          <a:srcRect/>
          <a:stretch/>
        </p:blipFill>
        <p:spPr>
          <a:xfrm rot="10800000" flipH="1">
            <a:off x="8870156" y="4543157"/>
            <a:ext cx="48520" cy="552981"/>
          </a:xfrm>
          <a:prstGeom prst="rect">
            <a:avLst/>
          </a:prstGeom>
          <a:noFill/>
          <a:ln>
            <a:noFill/>
          </a:ln>
        </p:spPr>
      </p:pic>
      <p:pic>
        <p:nvPicPr>
          <p:cNvPr id="1180" name="Google Shape;1180;p138"/>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1181" name="Google Shape;1181;p138"/>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2" name="Google Shape;1182;p138"/>
          <p:cNvSpPr>
            <a:spLocks noGrp="1"/>
          </p:cNvSpPr>
          <p:nvPr>
            <p:ph type="pic" idx="3"/>
          </p:nvPr>
        </p:nvSpPr>
        <p:spPr>
          <a:xfrm>
            <a:off x="2419887" y="1380833"/>
            <a:ext cx="1447800" cy="2977200"/>
          </a:xfrm>
          <a:prstGeom prst="rect">
            <a:avLst/>
          </a:prstGeom>
          <a:noFill/>
          <a:ln w="38100" cap="flat" cmpd="sng">
            <a:solidFill>
              <a:schemeClr val="accent2"/>
            </a:solidFill>
            <a:prstDash val="solid"/>
            <a:round/>
            <a:headEnd type="none" w="sm" len="sm"/>
            <a:tailEnd type="none" w="sm" len="sm"/>
          </a:ln>
        </p:spPr>
      </p:sp>
      <p:sp>
        <p:nvSpPr>
          <p:cNvPr id="1183" name="Google Shape;1183;p138"/>
          <p:cNvSpPr/>
          <p:nvPr/>
        </p:nvSpPr>
        <p:spPr>
          <a:xfrm>
            <a:off x="3771899" y="2397616"/>
            <a:ext cx="818100" cy="8778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FooterPicture">
  <p:cSld name="FooterPicture">
    <p:spTree>
      <p:nvGrpSpPr>
        <p:cNvPr id="1" name="Shape 1184"/>
        <p:cNvGrpSpPr/>
        <p:nvPr/>
      </p:nvGrpSpPr>
      <p:grpSpPr>
        <a:xfrm>
          <a:off x="0" y="0"/>
          <a:ext cx="0" cy="0"/>
          <a:chOff x="0" y="0"/>
          <a:chExt cx="0" cy="0"/>
        </a:xfrm>
      </p:grpSpPr>
      <p:sp>
        <p:nvSpPr>
          <p:cNvPr id="1185" name="Google Shape;1185;p1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6" name="Google Shape;1186;p1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7" name="Google Shape;1187;p1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88" name="Google Shape;1188;p139"/>
          <p:cNvSpPr/>
          <p:nvPr/>
        </p:nvSpPr>
        <p:spPr>
          <a:xfrm>
            <a:off x="0" y="4291446"/>
            <a:ext cx="9144000" cy="8700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9" name="Google Shape;1189;p139"/>
          <p:cNvSpPr txBox="1">
            <a:spLocks noGrp="1"/>
          </p:cNvSpPr>
          <p:nvPr>
            <p:ph type="body" idx="1"/>
          </p:nvPr>
        </p:nvSpPr>
        <p:spPr>
          <a:xfrm>
            <a:off x="628649" y="1190626"/>
            <a:ext cx="7788000" cy="20064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0" name="Google Shape;1190;p139"/>
          <p:cNvSpPr>
            <a:spLocks noGrp="1"/>
          </p:cNvSpPr>
          <p:nvPr>
            <p:ph type="pic" idx="2"/>
          </p:nvPr>
        </p:nvSpPr>
        <p:spPr>
          <a:xfrm>
            <a:off x="3116708" y="3462964"/>
            <a:ext cx="2910600" cy="1554900"/>
          </a:xfrm>
          <a:prstGeom prst="rect">
            <a:avLst/>
          </a:prstGeom>
          <a:noFill/>
          <a:ln w="38100" cap="flat" cmpd="sng">
            <a:solidFill>
              <a:schemeClr val="accent3"/>
            </a:solidFill>
            <a:prstDash val="solid"/>
            <a:round/>
            <a:headEnd type="none" w="sm" len="sm"/>
            <a:tailEnd type="none" w="sm" len="sm"/>
          </a:ln>
        </p:spPr>
      </p:sp>
      <p:sp>
        <p:nvSpPr>
          <p:cNvPr id="1191" name="Google Shape;1191;p139"/>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192" name="Google Shape;1192;p139"/>
          <p:cNvPicPr preferRelativeResize="0"/>
          <p:nvPr/>
        </p:nvPicPr>
        <p:blipFill rotWithShape="1">
          <a:blip r:embed="rId2">
            <a:alphaModFix/>
          </a:blip>
          <a:srcRect/>
          <a:stretch/>
        </p:blipFill>
        <p:spPr>
          <a:xfrm rot="10800000" flipH="1">
            <a:off x="8870156" y="4543157"/>
            <a:ext cx="48520" cy="552981"/>
          </a:xfrm>
          <a:prstGeom prst="rect">
            <a:avLst/>
          </a:prstGeom>
          <a:noFill/>
          <a:ln>
            <a:noFill/>
          </a:ln>
        </p:spPr>
      </p:pic>
      <p:pic>
        <p:nvPicPr>
          <p:cNvPr id="1193" name="Google Shape;1193;p139"/>
          <p:cNvPicPr preferRelativeResize="0"/>
          <p:nvPr/>
        </p:nvPicPr>
        <p:blipFill rotWithShape="1">
          <a:blip r:embed="rId3">
            <a:alphaModFix/>
          </a:blip>
          <a:srcRect l="-3263" t="11700"/>
          <a:stretch/>
        </p:blipFill>
        <p:spPr>
          <a:xfrm>
            <a:off x="169722" y="0"/>
            <a:ext cx="67748" cy="66025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arkText">
  <p:cSld name="DarkText">
    <p:spTree>
      <p:nvGrpSpPr>
        <p:cNvPr id="1" name="Shape 1194"/>
        <p:cNvGrpSpPr/>
        <p:nvPr/>
      </p:nvGrpSpPr>
      <p:grpSpPr>
        <a:xfrm>
          <a:off x="0" y="0"/>
          <a:ext cx="0" cy="0"/>
          <a:chOff x="0" y="0"/>
          <a:chExt cx="0" cy="0"/>
        </a:xfrm>
      </p:grpSpPr>
      <p:sp>
        <p:nvSpPr>
          <p:cNvPr id="1195" name="Google Shape;1195;p140"/>
          <p:cNvSpPr/>
          <p:nvPr/>
        </p:nvSpPr>
        <p:spPr>
          <a:xfrm>
            <a:off x="0" y="1597819"/>
            <a:ext cx="5860500" cy="2465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6" name="Google Shape;1196;p140"/>
          <p:cNvSpPr>
            <a:spLocks noGrp="1"/>
          </p:cNvSpPr>
          <p:nvPr>
            <p:ph type="pic" idx="2"/>
          </p:nvPr>
        </p:nvSpPr>
        <p:spPr>
          <a:xfrm>
            <a:off x="5974773" y="1591730"/>
            <a:ext cx="3169200" cy="2465100"/>
          </a:xfrm>
          <a:prstGeom prst="rect">
            <a:avLst/>
          </a:prstGeom>
          <a:noFill/>
          <a:ln w="28575" cap="flat" cmpd="sng">
            <a:solidFill>
              <a:schemeClr val="accent2"/>
            </a:solidFill>
            <a:prstDash val="solid"/>
            <a:round/>
            <a:headEnd type="none" w="sm" len="sm"/>
            <a:tailEnd type="none" w="sm" len="sm"/>
          </a:ln>
        </p:spPr>
      </p:sp>
      <p:sp>
        <p:nvSpPr>
          <p:cNvPr id="1197" name="Google Shape;1197;p140"/>
          <p:cNvSpPr txBox="1">
            <a:spLocks noGrp="1"/>
          </p:cNvSpPr>
          <p:nvPr>
            <p:ph type="body" idx="1"/>
          </p:nvPr>
        </p:nvSpPr>
        <p:spPr>
          <a:xfrm>
            <a:off x="628648" y="1808343"/>
            <a:ext cx="4992900" cy="20676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8" name="Google Shape;1198;p140"/>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199" name="Google Shape;1199;p140"/>
          <p:cNvPicPr preferRelativeResize="0"/>
          <p:nvPr/>
        </p:nvPicPr>
        <p:blipFill rotWithShape="1">
          <a:blip r:embed="rId2">
            <a:alphaModFix/>
          </a:blip>
          <a:srcRect/>
          <a:stretch/>
        </p:blipFill>
        <p:spPr>
          <a:xfrm rot="10800000" flipH="1">
            <a:off x="8870156" y="4543157"/>
            <a:ext cx="48520" cy="552981"/>
          </a:xfrm>
          <a:prstGeom prst="rect">
            <a:avLst/>
          </a:prstGeom>
          <a:noFill/>
          <a:ln>
            <a:noFill/>
          </a:ln>
        </p:spPr>
      </p:pic>
      <p:pic>
        <p:nvPicPr>
          <p:cNvPr id="1200" name="Google Shape;1200;p140"/>
          <p:cNvPicPr preferRelativeResize="0"/>
          <p:nvPr/>
        </p:nvPicPr>
        <p:blipFill rotWithShape="1">
          <a:blip r:embed="rId3">
            <a:alphaModFix/>
          </a:blip>
          <a:srcRect l="-3263" t="11700"/>
          <a:stretch/>
        </p:blipFill>
        <p:spPr>
          <a:xfrm>
            <a:off x="169722" y="2400300"/>
            <a:ext cx="67748" cy="660250"/>
          </a:xfrm>
          <a:prstGeom prst="rect">
            <a:avLst/>
          </a:prstGeom>
          <a:noFill/>
          <a:ln>
            <a:noFill/>
          </a:ln>
        </p:spPr>
      </p:pic>
      <p:sp>
        <p:nvSpPr>
          <p:cNvPr id="1201" name="Google Shape;1201;p14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mallerDarkContent">
  <p:cSld name="SmallerDarkContent">
    <p:spTree>
      <p:nvGrpSpPr>
        <p:cNvPr id="1" name="Shape 1202"/>
        <p:cNvGrpSpPr/>
        <p:nvPr/>
      </p:nvGrpSpPr>
      <p:grpSpPr>
        <a:xfrm>
          <a:off x="0" y="0"/>
          <a:ext cx="0" cy="0"/>
          <a:chOff x="0" y="0"/>
          <a:chExt cx="0" cy="0"/>
        </a:xfrm>
      </p:grpSpPr>
      <p:sp>
        <p:nvSpPr>
          <p:cNvPr id="1203" name="Google Shape;1203;p1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4" name="Google Shape;1204;p1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5" name="Google Shape;1205;p1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06" name="Google Shape;1206;p141"/>
          <p:cNvSpPr/>
          <p:nvPr/>
        </p:nvSpPr>
        <p:spPr>
          <a:xfrm>
            <a:off x="0" y="1464469"/>
            <a:ext cx="2919900" cy="2465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7" name="Google Shape;1207;p141"/>
          <p:cNvSpPr>
            <a:spLocks noGrp="1"/>
          </p:cNvSpPr>
          <p:nvPr>
            <p:ph type="pic" idx="2"/>
          </p:nvPr>
        </p:nvSpPr>
        <p:spPr>
          <a:xfrm>
            <a:off x="3028950" y="1464469"/>
            <a:ext cx="6115200" cy="2458800"/>
          </a:xfrm>
          <a:prstGeom prst="rect">
            <a:avLst/>
          </a:prstGeom>
          <a:noFill/>
          <a:ln w="28575" cap="flat" cmpd="sng">
            <a:solidFill>
              <a:schemeClr val="accent5"/>
            </a:solidFill>
            <a:prstDash val="solid"/>
            <a:round/>
            <a:headEnd type="none" w="sm" len="sm"/>
            <a:tailEnd type="none" w="sm" len="sm"/>
          </a:ln>
        </p:spPr>
      </p:sp>
      <p:sp>
        <p:nvSpPr>
          <p:cNvPr id="1208" name="Google Shape;1208;p141"/>
          <p:cNvSpPr txBox="1">
            <a:spLocks noGrp="1"/>
          </p:cNvSpPr>
          <p:nvPr>
            <p:ph type="body" idx="1"/>
          </p:nvPr>
        </p:nvSpPr>
        <p:spPr>
          <a:xfrm>
            <a:off x="628649" y="1674993"/>
            <a:ext cx="2176800" cy="20676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9" name="Google Shape;1209;p141"/>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210" name="Google Shape;1210;p141"/>
          <p:cNvPicPr preferRelativeResize="0"/>
          <p:nvPr/>
        </p:nvPicPr>
        <p:blipFill rotWithShape="1">
          <a:blip r:embed="rId2">
            <a:alphaModFix/>
          </a:blip>
          <a:srcRect/>
          <a:stretch/>
        </p:blipFill>
        <p:spPr>
          <a:xfrm rot="10800000" flipH="1">
            <a:off x="8870156" y="4543157"/>
            <a:ext cx="48520" cy="552981"/>
          </a:xfrm>
          <a:prstGeom prst="rect">
            <a:avLst/>
          </a:prstGeom>
          <a:noFill/>
          <a:ln>
            <a:noFill/>
          </a:ln>
        </p:spPr>
      </p:pic>
      <p:pic>
        <p:nvPicPr>
          <p:cNvPr id="1211" name="Google Shape;1211;p141"/>
          <p:cNvPicPr preferRelativeResize="0"/>
          <p:nvPr/>
        </p:nvPicPr>
        <p:blipFill rotWithShape="1">
          <a:blip r:embed="rId3">
            <a:alphaModFix/>
          </a:blip>
          <a:srcRect l="-3263" t="11700"/>
          <a:stretch/>
        </p:blipFill>
        <p:spPr>
          <a:xfrm>
            <a:off x="169722" y="2241624"/>
            <a:ext cx="67748" cy="660250"/>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5 Infographic">
  <p:cSld name="5 Infographic">
    <p:spTree>
      <p:nvGrpSpPr>
        <p:cNvPr id="1" name="Shape 1212"/>
        <p:cNvGrpSpPr/>
        <p:nvPr/>
      </p:nvGrpSpPr>
      <p:grpSpPr>
        <a:xfrm>
          <a:off x="0" y="0"/>
          <a:ext cx="0" cy="0"/>
          <a:chOff x="0" y="0"/>
          <a:chExt cx="0" cy="0"/>
        </a:xfrm>
      </p:grpSpPr>
      <p:sp>
        <p:nvSpPr>
          <p:cNvPr id="1213" name="Google Shape;1213;p142"/>
          <p:cNvSpPr txBox="1">
            <a:spLocks noGrp="1"/>
          </p:cNvSpPr>
          <p:nvPr>
            <p:ph type="body" idx="1"/>
          </p:nvPr>
        </p:nvSpPr>
        <p:spPr>
          <a:xfrm>
            <a:off x="2280581"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14" name="Google Shape;1214;p142"/>
          <p:cNvSpPr/>
          <p:nvPr/>
        </p:nvSpPr>
        <p:spPr>
          <a:xfrm flipH="1">
            <a:off x="0" y="4585707"/>
            <a:ext cx="9144000" cy="5577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5" name="Google Shape;1215;p142"/>
          <p:cNvSpPr txBox="1">
            <a:spLocks noGrp="1"/>
          </p:cNvSpPr>
          <p:nvPr>
            <p:ph type="title"/>
          </p:nvPr>
        </p:nvSpPr>
        <p:spPr>
          <a:xfrm>
            <a:off x="1697704" y="321897"/>
            <a:ext cx="5745000" cy="6285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6" name="Google Shape;1216;p142"/>
          <p:cNvSpPr txBox="1">
            <a:spLocks noGrp="1"/>
          </p:cNvSpPr>
          <p:nvPr>
            <p:ph type="body" idx="2"/>
          </p:nvPr>
        </p:nvSpPr>
        <p:spPr>
          <a:xfrm>
            <a:off x="3898993"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17" name="Google Shape;1217;p142"/>
          <p:cNvSpPr txBox="1">
            <a:spLocks noGrp="1"/>
          </p:cNvSpPr>
          <p:nvPr>
            <p:ph type="body" idx="3"/>
          </p:nvPr>
        </p:nvSpPr>
        <p:spPr>
          <a:xfrm>
            <a:off x="5716156"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18" name="Google Shape;1218;p142"/>
          <p:cNvSpPr txBox="1">
            <a:spLocks noGrp="1"/>
          </p:cNvSpPr>
          <p:nvPr>
            <p:ph type="body" idx="4"/>
          </p:nvPr>
        </p:nvSpPr>
        <p:spPr>
          <a:xfrm>
            <a:off x="7419746"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1219" name="Google Shape;1219;p142"/>
          <p:cNvGrpSpPr/>
          <p:nvPr/>
        </p:nvGrpSpPr>
        <p:grpSpPr>
          <a:xfrm rot="-5400000" flipH="1">
            <a:off x="4478806" y="-1855810"/>
            <a:ext cx="351460" cy="7194573"/>
            <a:chOff x="195263" y="964350"/>
            <a:chExt cx="235800" cy="4826953"/>
          </a:xfrm>
        </p:grpSpPr>
        <p:cxnSp>
          <p:nvCxnSpPr>
            <p:cNvPr id="1220" name="Google Shape;1220;p142"/>
            <p:cNvCxnSpPr/>
            <p:nvPr/>
          </p:nvCxnSpPr>
          <p:spPr>
            <a:xfrm flipH="1">
              <a:off x="310356" y="1015603"/>
              <a:ext cx="5700" cy="4775700"/>
            </a:xfrm>
            <a:prstGeom prst="straightConnector1">
              <a:avLst/>
            </a:prstGeom>
            <a:noFill/>
            <a:ln w="12700" cap="flat" cmpd="sng">
              <a:solidFill>
                <a:schemeClr val="lt2"/>
              </a:solidFill>
              <a:prstDash val="solid"/>
              <a:miter lim="800000"/>
              <a:headEnd type="none" w="sm" len="sm"/>
              <a:tailEnd type="none" w="sm" len="sm"/>
            </a:ln>
          </p:spPr>
        </p:cxnSp>
        <p:sp>
          <p:nvSpPr>
            <p:cNvPr id="1221" name="Google Shape;1221;p142"/>
            <p:cNvSpPr/>
            <p:nvPr/>
          </p:nvSpPr>
          <p:spPr>
            <a:xfrm rot="10800000" flipH="1">
              <a:off x="195263" y="2107350"/>
              <a:ext cx="235800" cy="2358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2" name="Google Shape;1222;p142"/>
            <p:cNvSpPr/>
            <p:nvPr/>
          </p:nvSpPr>
          <p:spPr>
            <a:xfrm rot="10800000" flipH="1">
              <a:off x="195263" y="964350"/>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3" name="Google Shape;1223;p142"/>
            <p:cNvSpPr/>
            <p:nvPr/>
          </p:nvSpPr>
          <p:spPr>
            <a:xfrm rot="10800000" flipH="1">
              <a:off x="195263" y="3193200"/>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4" name="Google Shape;1224;p142"/>
            <p:cNvSpPr/>
            <p:nvPr/>
          </p:nvSpPr>
          <p:spPr>
            <a:xfrm rot="10800000" flipH="1">
              <a:off x="195263" y="4412400"/>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5" name="Google Shape;1225;p142"/>
            <p:cNvSpPr/>
            <p:nvPr/>
          </p:nvSpPr>
          <p:spPr>
            <a:xfrm rot="10800000" flipH="1">
              <a:off x="195263" y="5555400"/>
              <a:ext cx="235800" cy="235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26" name="Google Shape;1226;p142"/>
          <p:cNvSpPr txBox="1">
            <a:spLocks noGrp="1"/>
          </p:cNvSpPr>
          <p:nvPr>
            <p:ph type="body" idx="5"/>
          </p:nvPr>
        </p:nvSpPr>
        <p:spPr>
          <a:xfrm>
            <a:off x="576797"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7" name="Google Shape;1227;p14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28"/>
        <p:cNvGrpSpPr/>
        <p:nvPr/>
      </p:nvGrpSpPr>
      <p:grpSpPr>
        <a:xfrm>
          <a:off x="0" y="0"/>
          <a:ext cx="0" cy="0"/>
          <a:chOff x="0" y="0"/>
          <a:chExt cx="0" cy="0"/>
        </a:xfrm>
      </p:grpSpPr>
      <p:pic>
        <p:nvPicPr>
          <p:cNvPr id="1229" name="Google Shape;1229;p143" descr="A globe with a map in the background&#10;&#10;Description automatically generated"/>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1230" name="Google Shape;1230;p143"/>
          <p:cNvSpPr txBox="1">
            <a:spLocks noGrp="1"/>
          </p:cNvSpPr>
          <p:nvPr>
            <p:ph type="body" idx="1"/>
          </p:nvPr>
        </p:nvSpPr>
        <p:spPr>
          <a:xfrm>
            <a:off x="628650" y="1060847"/>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31" name="Google Shape;1231;p143"/>
          <p:cNvSpPr txBox="1">
            <a:spLocks noGrp="1"/>
          </p:cNvSpPr>
          <p:nvPr>
            <p:ph type="body" idx="2"/>
          </p:nvPr>
        </p:nvSpPr>
        <p:spPr>
          <a:xfrm>
            <a:off x="628650" y="1678781"/>
            <a:ext cx="3868200" cy="27633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2" name="Google Shape;1232;p143"/>
          <p:cNvSpPr txBox="1">
            <a:spLocks noGrp="1"/>
          </p:cNvSpPr>
          <p:nvPr>
            <p:ph type="body" idx="3"/>
          </p:nvPr>
        </p:nvSpPr>
        <p:spPr>
          <a:xfrm>
            <a:off x="4627959" y="1060847"/>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33" name="Google Shape;1233;p143"/>
          <p:cNvSpPr txBox="1">
            <a:spLocks noGrp="1"/>
          </p:cNvSpPr>
          <p:nvPr>
            <p:ph type="body" idx="4"/>
          </p:nvPr>
        </p:nvSpPr>
        <p:spPr>
          <a:xfrm>
            <a:off x="4627959" y="1678781"/>
            <a:ext cx="3887400" cy="27633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4" name="Google Shape;1234;p143"/>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35" name="Google Shape;1235;p143"/>
          <p:cNvPicPr preferRelativeResize="0"/>
          <p:nvPr/>
        </p:nvPicPr>
        <p:blipFill rotWithShape="1">
          <a:blip r:embed="rId3">
            <a:alphaModFix/>
          </a:blip>
          <a:srcRect l="-3263" t="11700"/>
          <a:stretch/>
        </p:blipFill>
        <p:spPr>
          <a:xfrm>
            <a:off x="169722" y="0"/>
            <a:ext cx="67748" cy="660250"/>
          </a:xfrm>
          <a:prstGeom prst="rect">
            <a:avLst/>
          </a:prstGeom>
          <a:noFill/>
          <a:ln>
            <a:noFill/>
          </a:ln>
        </p:spPr>
      </p:pic>
      <p:pic>
        <p:nvPicPr>
          <p:cNvPr id="1236" name="Google Shape;1236;p143"/>
          <p:cNvPicPr preferRelativeResize="0"/>
          <p:nvPr/>
        </p:nvPicPr>
        <p:blipFill rotWithShape="1">
          <a:blip r:embed="rId4">
            <a:alphaModFix/>
          </a:blip>
          <a:srcRect/>
          <a:stretch/>
        </p:blipFill>
        <p:spPr>
          <a:xfrm rot="10800000" flipH="1">
            <a:off x="8870156" y="4543157"/>
            <a:ext cx="48520" cy="552981"/>
          </a:xfrm>
          <a:prstGeom prst="rect">
            <a:avLst/>
          </a:prstGeom>
          <a:noFill/>
          <a:ln>
            <a:noFill/>
          </a:ln>
        </p:spPr>
      </p:pic>
      <p:sp>
        <p:nvSpPr>
          <p:cNvPr id="1237" name="Google Shape;1237;p143"/>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8" name="Google Shape;1238;p14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39"/>
        <p:cNvGrpSpPr/>
        <p:nvPr/>
      </p:nvGrpSpPr>
      <p:grpSpPr>
        <a:xfrm>
          <a:off x="0" y="0"/>
          <a:ext cx="0" cy="0"/>
          <a:chOff x="0" y="0"/>
          <a:chExt cx="0" cy="0"/>
        </a:xfrm>
      </p:grpSpPr>
      <p:pic>
        <p:nvPicPr>
          <p:cNvPr id="1240" name="Google Shape;1240;p144" descr="A globe with a map in the background&#10;&#10;Description automatically generated"/>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1241" name="Google Shape;1241;p144"/>
          <p:cNvSpPr txBox="1">
            <a:spLocks noGrp="1"/>
          </p:cNvSpPr>
          <p:nvPr>
            <p:ph type="title"/>
          </p:nvPr>
        </p:nvSpPr>
        <p:spPr>
          <a:xfrm>
            <a:off x="628650" y="273844"/>
            <a:ext cx="7886700" cy="994200"/>
          </a:xfrm>
          <a:prstGeom prst="rect">
            <a:avLst/>
          </a:prstGeom>
          <a:solidFill>
            <a:schemeClr val="lt1">
              <a:alpha val="71370"/>
            </a:schemeClr>
          </a:solid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2" name="Google Shape;1242;p144"/>
          <p:cNvSpPr txBox="1">
            <a:spLocks noGrp="1"/>
          </p:cNvSpPr>
          <p:nvPr>
            <p:ph type="body" idx="1"/>
          </p:nvPr>
        </p:nvSpPr>
        <p:spPr>
          <a:xfrm>
            <a:off x="628650" y="1369219"/>
            <a:ext cx="7886700" cy="3263400"/>
          </a:xfrm>
          <a:prstGeom prst="rect">
            <a:avLst/>
          </a:prstGeom>
          <a:solidFill>
            <a:schemeClr val="lt1">
              <a:alpha val="72550"/>
            </a:schemeClr>
          </a:solid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Clr>
                <a:schemeClr val="accent3"/>
              </a:buClr>
              <a:buSzPts val="1100"/>
              <a:buChar char="•"/>
              <a:defRPr sz="1500">
                <a:latin typeface="Lato"/>
                <a:ea typeface="Lato"/>
                <a:cs typeface="Lato"/>
                <a:sym typeface="Lato"/>
              </a:defRPr>
            </a:lvl1pPr>
            <a:lvl2pPr marL="914400" lvl="1" indent="-298450" algn="l">
              <a:lnSpc>
                <a:spcPct val="100000"/>
              </a:lnSpc>
              <a:spcBef>
                <a:spcPts val="400"/>
              </a:spcBef>
              <a:spcAft>
                <a:spcPts val="0"/>
              </a:spcAft>
              <a:buClr>
                <a:schemeClr val="accent3"/>
              </a:buClr>
              <a:buSzPts val="1100"/>
              <a:buChar char="•"/>
              <a:defRPr sz="1500">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sz="1500">
                <a:latin typeface="Lato"/>
                <a:ea typeface="Lato"/>
                <a:cs typeface="Lato"/>
                <a:sym typeface="Lato"/>
              </a:defRPr>
            </a:lvl3pPr>
            <a:lvl4pPr marL="1828800" lvl="3" indent="-298450" algn="l">
              <a:lnSpc>
                <a:spcPct val="100000"/>
              </a:lnSpc>
              <a:spcBef>
                <a:spcPts val="400"/>
              </a:spcBef>
              <a:spcAft>
                <a:spcPts val="0"/>
              </a:spcAft>
              <a:buClr>
                <a:schemeClr val="accent3"/>
              </a:buClr>
              <a:buSzPts val="1100"/>
              <a:buChar char="•"/>
              <a:defRPr sz="1500">
                <a:latin typeface="Lato"/>
                <a:ea typeface="Lato"/>
                <a:cs typeface="Lato"/>
                <a:sym typeface="Lato"/>
              </a:defRPr>
            </a:lvl4pPr>
            <a:lvl5pPr marL="2286000" lvl="4" indent="-298450" algn="l">
              <a:lnSpc>
                <a:spcPct val="100000"/>
              </a:lnSpc>
              <a:spcBef>
                <a:spcPts val="400"/>
              </a:spcBef>
              <a:spcAft>
                <a:spcPts val="0"/>
              </a:spcAft>
              <a:buClr>
                <a:schemeClr val="accent3"/>
              </a:buClr>
              <a:buSzPts val="1100"/>
              <a:buChar char="•"/>
              <a:defRPr sz="15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43" name="Google Shape;1243;p1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4" name="Google Shape;1244;p1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5" name="Google Shape;1245;p1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46" name="Google Shape;1246;p144"/>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47" name="Google Shape;1247;p144"/>
          <p:cNvPicPr preferRelativeResize="0"/>
          <p:nvPr/>
        </p:nvPicPr>
        <p:blipFill rotWithShape="1">
          <a:blip r:embed="rId3">
            <a:alphaModFix/>
          </a:blip>
          <a:srcRect l="-3263" t="11700"/>
          <a:stretch/>
        </p:blipFill>
        <p:spPr>
          <a:xfrm>
            <a:off x="171448" y="0"/>
            <a:ext cx="67748" cy="6602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685800" y="215677"/>
            <a:ext cx="7772400" cy="450000"/>
          </a:xfrm>
          <a:prstGeom prst="rect">
            <a:avLst/>
          </a:prstGeom>
          <a:noFill/>
          <a:ln>
            <a:noFill/>
          </a:ln>
        </p:spPr>
        <p:txBody>
          <a:bodyPr spcFirstLastPara="1" wrap="square" lIns="0" tIns="45700" rIns="91425" bIns="45700" anchor="b" anchorCtr="0">
            <a:normAutofit/>
          </a:bodyPr>
          <a:lstStyle>
            <a:lvl1pPr marR="0" lvl="0" algn="l">
              <a:lnSpc>
                <a:spcPct val="90000"/>
              </a:lnSpc>
              <a:spcBef>
                <a:spcPts val="0"/>
              </a:spcBef>
              <a:spcAft>
                <a:spcPts val="0"/>
              </a:spcAft>
              <a:buClr>
                <a:schemeClr val="accent1"/>
              </a:buClr>
              <a:buSzPts val="4000"/>
              <a:buFont typeface="Arial"/>
              <a:buNone/>
              <a:defRPr sz="4000" b="0" i="0" u="none" strike="noStrike" cap="none">
                <a:solidFill>
                  <a:schemeClr val="accent1"/>
                </a:solidFill>
                <a:latin typeface="Arial"/>
                <a:ea typeface="Arial"/>
                <a:cs typeface="Arial"/>
                <a:sym typeface="Arial"/>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a:endParaRPr/>
          </a:p>
        </p:txBody>
      </p:sp>
      <p:cxnSp>
        <p:nvCxnSpPr>
          <p:cNvPr id="60" name="Google Shape;60;p15"/>
          <p:cNvCxnSpPr/>
          <p:nvPr/>
        </p:nvCxnSpPr>
        <p:spPr>
          <a:xfrm>
            <a:off x="685800" y="810647"/>
            <a:ext cx="515700" cy="0"/>
          </a:xfrm>
          <a:prstGeom prst="straightConnector1">
            <a:avLst/>
          </a:prstGeom>
          <a:noFill/>
          <a:ln w="38100" cap="flat" cmpd="sng">
            <a:solidFill>
              <a:schemeClr val="accent5"/>
            </a:solidFill>
            <a:prstDash val="solid"/>
            <a:miter lim="800000"/>
            <a:headEnd type="none" w="sm" len="sm"/>
            <a:tailEnd type="none" w="sm" len="sm"/>
          </a:ln>
        </p:spPr>
      </p:cxnSp>
      <p:sp>
        <p:nvSpPr>
          <p:cNvPr id="61" name="Google Shape;61;p15"/>
          <p:cNvSpPr txBox="1">
            <a:spLocks noGrp="1"/>
          </p:cNvSpPr>
          <p:nvPr>
            <p:ph type="body" idx="1"/>
          </p:nvPr>
        </p:nvSpPr>
        <p:spPr>
          <a:xfrm>
            <a:off x="685800" y="955534"/>
            <a:ext cx="7772400" cy="3705000"/>
          </a:xfrm>
          <a:prstGeom prst="rect">
            <a:avLst/>
          </a:prstGeom>
          <a:noFill/>
          <a:ln>
            <a:noFill/>
          </a:ln>
        </p:spPr>
        <p:txBody>
          <a:bodyPr spcFirstLastPara="1" wrap="square" lIns="0" tIns="45700" rIns="91425" bIns="45700" anchor="t" anchorCtr="0">
            <a:normAutofit/>
          </a:bodyPr>
          <a:lstStyle>
            <a:lvl1pPr marL="457200" marR="0" lvl="0" indent="-333375" algn="l">
              <a:lnSpc>
                <a:spcPct val="90000"/>
              </a:lnSpc>
              <a:spcBef>
                <a:spcPts val="10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1pPr>
            <a:lvl2pPr marL="914400" marR="0" lvl="1"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2pPr>
            <a:lvl3pPr marL="1371600" marR="0" lvl="2"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3pPr>
            <a:lvl4pPr marL="1828800" marR="0" lvl="3"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4pPr>
            <a:lvl5pPr marL="2286000" marR="0" lvl="4"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5pPr>
            <a:lvl6pPr marL="2743200" marR="0" lvl="5"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1200"/>
              </a:spcBef>
              <a:spcAft>
                <a:spcPts val="12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_SmallerDarkContent">
  <p:cSld name="1_SmallerDarkContent">
    <p:spTree>
      <p:nvGrpSpPr>
        <p:cNvPr id="1" name="Shape 1248"/>
        <p:cNvGrpSpPr/>
        <p:nvPr/>
      </p:nvGrpSpPr>
      <p:grpSpPr>
        <a:xfrm>
          <a:off x="0" y="0"/>
          <a:ext cx="0" cy="0"/>
          <a:chOff x="0" y="0"/>
          <a:chExt cx="0" cy="0"/>
        </a:xfrm>
      </p:grpSpPr>
      <p:pic>
        <p:nvPicPr>
          <p:cNvPr id="1249" name="Google Shape;1249;p145" descr="A globe with a map in the background&#10;&#10;Description automatically generated"/>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1250" name="Google Shape;1250;p1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1" name="Google Shape;1251;p1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2" name="Google Shape;1252;p1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53" name="Google Shape;1253;p145"/>
          <p:cNvSpPr/>
          <p:nvPr/>
        </p:nvSpPr>
        <p:spPr>
          <a:xfrm>
            <a:off x="0" y="1464469"/>
            <a:ext cx="2919900" cy="2465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4" name="Google Shape;1254;p145"/>
          <p:cNvSpPr>
            <a:spLocks noGrp="1"/>
          </p:cNvSpPr>
          <p:nvPr>
            <p:ph type="pic" idx="2"/>
          </p:nvPr>
        </p:nvSpPr>
        <p:spPr>
          <a:xfrm>
            <a:off x="3028950" y="1464469"/>
            <a:ext cx="6115200" cy="2458800"/>
          </a:xfrm>
          <a:prstGeom prst="rect">
            <a:avLst/>
          </a:prstGeom>
          <a:noFill/>
          <a:ln w="28575" cap="flat" cmpd="sng">
            <a:solidFill>
              <a:schemeClr val="accent5"/>
            </a:solidFill>
            <a:prstDash val="solid"/>
            <a:round/>
            <a:headEnd type="none" w="sm" len="sm"/>
            <a:tailEnd type="none" w="sm" len="sm"/>
          </a:ln>
        </p:spPr>
      </p:sp>
      <p:sp>
        <p:nvSpPr>
          <p:cNvPr id="1255" name="Google Shape;1255;p145"/>
          <p:cNvSpPr txBox="1">
            <a:spLocks noGrp="1"/>
          </p:cNvSpPr>
          <p:nvPr>
            <p:ph type="body" idx="1"/>
          </p:nvPr>
        </p:nvSpPr>
        <p:spPr>
          <a:xfrm>
            <a:off x="628649" y="1674993"/>
            <a:ext cx="2176800" cy="20676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6" name="Google Shape;1256;p145"/>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257" name="Google Shape;1257;p145"/>
          <p:cNvPicPr preferRelativeResize="0"/>
          <p:nvPr/>
        </p:nvPicPr>
        <p:blipFill rotWithShape="1">
          <a:blip r:embed="rId3">
            <a:alphaModFix/>
          </a:blip>
          <a:srcRect/>
          <a:stretch/>
        </p:blipFill>
        <p:spPr>
          <a:xfrm rot="10800000" flipH="1">
            <a:off x="8870156" y="4543157"/>
            <a:ext cx="48520" cy="552981"/>
          </a:xfrm>
          <a:prstGeom prst="rect">
            <a:avLst/>
          </a:prstGeom>
          <a:noFill/>
          <a:ln>
            <a:noFill/>
          </a:ln>
        </p:spPr>
      </p:pic>
      <p:pic>
        <p:nvPicPr>
          <p:cNvPr id="1258" name="Google Shape;1258;p145"/>
          <p:cNvPicPr preferRelativeResize="0"/>
          <p:nvPr/>
        </p:nvPicPr>
        <p:blipFill rotWithShape="1">
          <a:blip r:embed="rId4">
            <a:alphaModFix/>
          </a:blip>
          <a:srcRect l="-3263" t="11700"/>
          <a:stretch/>
        </p:blipFill>
        <p:spPr>
          <a:xfrm>
            <a:off x="169722" y="2241624"/>
            <a:ext cx="67748" cy="66025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9"/>
        <p:cNvGrpSpPr/>
        <p:nvPr/>
      </p:nvGrpSpPr>
      <p:grpSpPr>
        <a:xfrm>
          <a:off x="0" y="0"/>
          <a:ext cx="0" cy="0"/>
          <a:chOff x="0" y="0"/>
          <a:chExt cx="0" cy="0"/>
        </a:xfrm>
      </p:grpSpPr>
      <p:sp>
        <p:nvSpPr>
          <p:cNvPr id="1260" name="Google Shape;1260;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1" name="Google Shape;1261;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62" name="Google Shape;1262;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3"/>
        <p:cNvGrpSpPr/>
        <p:nvPr/>
      </p:nvGrpSpPr>
      <p:grpSpPr>
        <a:xfrm>
          <a:off x="0" y="0"/>
          <a:ext cx="0" cy="0"/>
          <a:chOff x="0" y="0"/>
          <a:chExt cx="0" cy="0"/>
        </a:xfrm>
      </p:grpSpPr>
      <p:sp>
        <p:nvSpPr>
          <p:cNvPr id="1264" name="Google Shape;1264;p147"/>
          <p:cNvSpPr txBox="1">
            <a:spLocks noGrp="1"/>
          </p:cNvSpPr>
          <p:nvPr>
            <p:ph type="ctrTitle"/>
          </p:nvPr>
        </p:nvSpPr>
        <p:spPr>
          <a:xfrm>
            <a:off x="311708" y="744575"/>
            <a:ext cx="8520600" cy="2052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65" name="Google Shape;1265;p147"/>
          <p:cNvSpPr txBox="1">
            <a:spLocks noGrp="1"/>
          </p:cNvSpPr>
          <p:nvPr>
            <p:ph type="subTitle" idx="1"/>
          </p:nvPr>
        </p:nvSpPr>
        <p:spPr>
          <a:xfrm>
            <a:off x="311700" y="2834125"/>
            <a:ext cx="8520600" cy="792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1266" name="Google Shape;1266;p14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_Blank">
  <p:cSld name="TITLE_AND_BODY_1">
    <p:spTree>
      <p:nvGrpSpPr>
        <p:cNvPr id="1" name="Shape 1267"/>
        <p:cNvGrpSpPr/>
        <p:nvPr/>
      </p:nvGrpSpPr>
      <p:grpSpPr>
        <a:xfrm>
          <a:off x="0" y="0"/>
          <a:ext cx="0" cy="0"/>
          <a:chOff x="0" y="0"/>
          <a:chExt cx="0" cy="0"/>
        </a:xfrm>
      </p:grpSpPr>
      <p:sp>
        <p:nvSpPr>
          <p:cNvPr id="1268" name="Google Shape;1268;p1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Layout">
  <p:cSld name="Title Only Layout">
    <p:spTree>
      <p:nvGrpSpPr>
        <p:cNvPr id="1" name="Shape 1269"/>
        <p:cNvGrpSpPr/>
        <p:nvPr/>
      </p:nvGrpSpPr>
      <p:grpSpPr>
        <a:xfrm>
          <a:off x="0" y="0"/>
          <a:ext cx="0" cy="0"/>
          <a:chOff x="0" y="0"/>
          <a:chExt cx="0" cy="0"/>
        </a:xfrm>
      </p:grpSpPr>
      <p:cxnSp>
        <p:nvCxnSpPr>
          <p:cNvPr id="1270" name="Google Shape;1270;p149"/>
          <p:cNvCxnSpPr/>
          <p:nvPr/>
        </p:nvCxnSpPr>
        <p:spPr>
          <a:xfrm>
            <a:off x="685801" y="707688"/>
            <a:ext cx="515700" cy="0"/>
          </a:xfrm>
          <a:prstGeom prst="straightConnector1">
            <a:avLst/>
          </a:prstGeom>
          <a:noFill/>
          <a:ln w="38100" cap="flat" cmpd="sng">
            <a:solidFill>
              <a:schemeClr val="accent5"/>
            </a:solidFill>
            <a:prstDash val="solid"/>
            <a:miter lim="800000"/>
            <a:headEnd type="none" w="sm" len="sm"/>
            <a:tailEnd type="none" w="sm" len="sm"/>
          </a:ln>
        </p:spPr>
      </p:cxnSp>
      <p:sp>
        <p:nvSpPr>
          <p:cNvPr id="1271" name="Google Shape;1271;p149"/>
          <p:cNvSpPr txBox="1">
            <a:spLocks noGrp="1"/>
          </p:cNvSpPr>
          <p:nvPr>
            <p:ph type="body" idx="1"/>
          </p:nvPr>
        </p:nvSpPr>
        <p:spPr>
          <a:xfrm>
            <a:off x="685800" y="946715"/>
            <a:ext cx="7772400" cy="3714000"/>
          </a:xfrm>
          <a:prstGeom prst="rect">
            <a:avLst/>
          </a:prstGeom>
          <a:noFill/>
          <a:ln>
            <a:noFill/>
          </a:ln>
        </p:spPr>
        <p:txBody>
          <a:bodyPr spcFirstLastPara="1" wrap="square" lIns="0" tIns="34275" rIns="68575" bIns="34275" anchor="t" anchorCtr="0">
            <a:noAutofit/>
          </a:bodyPr>
          <a:lstStyle>
            <a:lvl1pPr marL="457200" marR="0" lvl="0" indent="-304800" algn="l">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272" name="Google Shape;1272;p149"/>
          <p:cNvSpPr txBox="1">
            <a:spLocks noGrp="1"/>
          </p:cNvSpPr>
          <p:nvPr>
            <p:ph type="ctrTitle"/>
          </p:nvPr>
        </p:nvSpPr>
        <p:spPr>
          <a:xfrm>
            <a:off x="685800" y="215676"/>
            <a:ext cx="7772400" cy="450000"/>
          </a:xfrm>
          <a:prstGeom prst="rect">
            <a:avLst/>
          </a:prstGeom>
          <a:noFill/>
          <a:ln>
            <a:noFill/>
          </a:ln>
        </p:spPr>
        <p:txBody>
          <a:bodyPr spcFirstLastPara="1" wrap="square" lIns="0" tIns="34275" rIns="68575" bIns="34275" anchor="b" anchorCtr="0">
            <a:noAutofit/>
          </a:bodyPr>
          <a:lstStyle>
            <a:lvl1pPr marR="0" lvl="0" algn="l">
              <a:lnSpc>
                <a:spcPct val="90000"/>
              </a:lnSpc>
              <a:spcBef>
                <a:spcPts val="0"/>
              </a:spcBef>
              <a:spcAft>
                <a:spcPts val="0"/>
              </a:spcAft>
              <a:buClr>
                <a:schemeClr val="accent1"/>
              </a:buClr>
              <a:buSzPts val="3000"/>
              <a:buFont typeface="Arial"/>
              <a:buNone/>
              <a:defRPr sz="3000" b="0"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73" name="Google Shape;1273;p14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274"/>
        <p:cNvGrpSpPr/>
        <p:nvPr/>
      </p:nvGrpSpPr>
      <p:grpSpPr>
        <a:xfrm>
          <a:off x="0" y="0"/>
          <a:ext cx="0" cy="0"/>
          <a:chOff x="0" y="0"/>
          <a:chExt cx="0" cy="0"/>
        </a:xfrm>
      </p:grpSpPr>
      <p:sp>
        <p:nvSpPr>
          <p:cNvPr id="1275" name="Google Shape;1275;p150"/>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6" name="Google Shape;1276;p150"/>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7" name="Google Shape;1277;p150"/>
          <p:cNvSpPr txBox="1">
            <a:spLocks noGrp="1"/>
          </p:cNvSpPr>
          <p:nvPr>
            <p:ph type="sldNum" idx="12"/>
          </p:nvPr>
        </p:nvSpPr>
        <p:spPr>
          <a:xfrm>
            <a:off x="6583680"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278"/>
        <p:cNvGrpSpPr/>
        <p:nvPr/>
      </p:nvGrpSpPr>
      <p:grpSpPr>
        <a:xfrm>
          <a:off x="0" y="0"/>
          <a:ext cx="0" cy="0"/>
          <a:chOff x="0" y="0"/>
          <a:chExt cx="0" cy="0"/>
        </a:xfrm>
      </p:grpSpPr>
      <p:cxnSp>
        <p:nvCxnSpPr>
          <p:cNvPr id="1279" name="Google Shape;1279;p151"/>
          <p:cNvCxnSpPr/>
          <p:nvPr/>
        </p:nvCxnSpPr>
        <p:spPr>
          <a:xfrm>
            <a:off x="685801" y="707688"/>
            <a:ext cx="515700" cy="0"/>
          </a:xfrm>
          <a:prstGeom prst="straightConnector1">
            <a:avLst/>
          </a:prstGeom>
          <a:noFill/>
          <a:ln w="38100" cap="flat" cmpd="sng">
            <a:solidFill>
              <a:schemeClr val="accent5"/>
            </a:solidFill>
            <a:prstDash val="solid"/>
            <a:miter lim="800000"/>
            <a:headEnd type="none" w="sm" len="sm"/>
            <a:tailEnd type="none" w="sm" len="sm"/>
          </a:ln>
        </p:spPr>
      </p:cxnSp>
      <p:sp>
        <p:nvSpPr>
          <p:cNvPr id="1280" name="Google Shape;1280;p151"/>
          <p:cNvSpPr txBox="1">
            <a:spLocks noGrp="1"/>
          </p:cNvSpPr>
          <p:nvPr>
            <p:ph type="body" idx="1"/>
          </p:nvPr>
        </p:nvSpPr>
        <p:spPr>
          <a:xfrm>
            <a:off x="685800" y="946715"/>
            <a:ext cx="7772400" cy="3714000"/>
          </a:xfrm>
          <a:prstGeom prst="rect">
            <a:avLst/>
          </a:prstGeom>
          <a:noFill/>
          <a:ln>
            <a:noFill/>
          </a:ln>
        </p:spPr>
        <p:txBody>
          <a:bodyPr spcFirstLastPara="1" wrap="square" lIns="0" tIns="60925" rIns="121900" bIns="60925" anchor="t" anchorCtr="0">
            <a:normAutofit/>
          </a:bodyPr>
          <a:lstStyle>
            <a:lvl1pPr marL="457200" marR="0" lvl="0" indent="-368300" algn="l">
              <a:lnSpc>
                <a:spcPct val="90000"/>
              </a:lnSpc>
              <a:spcBef>
                <a:spcPts val="97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1pPr>
            <a:lvl2pPr marL="914400" marR="0" lvl="1" indent="-368300" algn="l">
              <a:lnSpc>
                <a:spcPct val="90000"/>
              </a:lnSpc>
              <a:spcBef>
                <a:spcPts val="52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2pPr>
            <a:lvl3pPr marL="1371600" marR="0" lvl="2" indent="-368300" algn="l">
              <a:lnSpc>
                <a:spcPct val="90000"/>
              </a:lnSpc>
              <a:spcBef>
                <a:spcPts val="52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3pPr>
            <a:lvl4pPr marL="1828800" marR="0" lvl="3" indent="-368300" algn="l">
              <a:lnSpc>
                <a:spcPct val="90000"/>
              </a:lnSpc>
              <a:spcBef>
                <a:spcPts val="52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4pPr>
            <a:lvl5pPr marL="2286000" marR="0" lvl="4" indent="-368300" algn="l">
              <a:lnSpc>
                <a:spcPct val="90000"/>
              </a:lnSpc>
              <a:spcBef>
                <a:spcPts val="52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5pPr>
            <a:lvl6pPr marL="2743200" marR="0" lvl="5" indent="-381000" algn="l">
              <a:lnSpc>
                <a:spcPct val="90000"/>
              </a:lnSpc>
              <a:spcBef>
                <a:spcPts val="52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6pPr>
            <a:lvl7pPr marL="3200400" marR="0" lvl="6" indent="-381000" algn="l">
              <a:lnSpc>
                <a:spcPct val="90000"/>
              </a:lnSpc>
              <a:spcBef>
                <a:spcPts val="52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7pPr>
            <a:lvl8pPr marL="3657600" marR="0" lvl="7" indent="-381000" algn="l">
              <a:lnSpc>
                <a:spcPct val="90000"/>
              </a:lnSpc>
              <a:spcBef>
                <a:spcPts val="52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8pPr>
            <a:lvl9pPr marL="4114800" marR="0" lvl="8" indent="-381000" algn="l">
              <a:lnSpc>
                <a:spcPct val="90000"/>
              </a:lnSpc>
              <a:spcBef>
                <a:spcPts val="52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1" name="Google Shape;1281;p151"/>
          <p:cNvSpPr txBox="1">
            <a:spLocks noGrp="1"/>
          </p:cNvSpPr>
          <p:nvPr>
            <p:ph type="ctrTitle"/>
          </p:nvPr>
        </p:nvSpPr>
        <p:spPr>
          <a:xfrm>
            <a:off x="685800" y="215676"/>
            <a:ext cx="7772400" cy="450000"/>
          </a:xfrm>
          <a:prstGeom prst="rect">
            <a:avLst/>
          </a:prstGeom>
          <a:noFill/>
          <a:ln>
            <a:noFill/>
          </a:ln>
        </p:spPr>
        <p:txBody>
          <a:bodyPr spcFirstLastPara="1" wrap="square" lIns="0" tIns="60925" rIns="121900" bIns="60925" anchor="b" anchorCtr="0">
            <a:normAutofit/>
          </a:bodyPr>
          <a:lstStyle>
            <a:lvl1pPr marR="0" lvl="0" algn="l">
              <a:lnSpc>
                <a:spcPct val="90000"/>
              </a:lnSpc>
              <a:spcBef>
                <a:spcPts val="0"/>
              </a:spcBef>
              <a:spcAft>
                <a:spcPts val="0"/>
              </a:spcAft>
              <a:buClr>
                <a:schemeClr val="accent1"/>
              </a:buClr>
              <a:buSzPts val="5300"/>
              <a:buFont typeface="Arial"/>
              <a:buNone/>
              <a:defRPr sz="3975"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1282" name="Google Shape;1282;p15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3"/>
        <p:cNvGrpSpPr/>
        <p:nvPr/>
      </p:nvGrpSpPr>
      <p:grpSpPr>
        <a:xfrm>
          <a:off x="0" y="0"/>
          <a:ext cx="0" cy="0"/>
          <a:chOff x="0" y="0"/>
          <a:chExt cx="0" cy="0"/>
        </a:xfrm>
      </p:grpSpPr>
      <p:sp>
        <p:nvSpPr>
          <p:cNvPr id="1284" name="Google Shape;1284;p1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5" name="Google Shape;1285;p1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6" name="Google Shape;1286;p1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7" name="Google Shape;1287;p1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1">
  <p:cSld name="1_Title Slide">
    <p:spTree>
      <p:nvGrpSpPr>
        <p:cNvPr id="1" name="Shape 1288"/>
        <p:cNvGrpSpPr/>
        <p:nvPr/>
      </p:nvGrpSpPr>
      <p:grpSpPr>
        <a:xfrm>
          <a:off x="0" y="0"/>
          <a:ext cx="0" cy="0"/>
          <a:chOff x="0" y="0"/>
          <a:chExt cx="0" cy="0"/>
        </a:xfrm>
      </p:grpSpPr>
      <p:sp>
        <p:nvSpPr>
          <p:cNvPr id="1289" name="Google Shape;1289;p153"/>
          <p:cNvSpPr txBox="1">
            <a:spLocks noGrp="1"/>
          </p:cNvSpPr>
          <p:nvPr>
            <p:ph type="sldNum" idx="12"/>
          </p:nvPr>
        </p:nvSpPr>
        <p:spPr>
          <a:xfrm>
            <a:off x="8556784" y="4749851"/>
            <a:ext cx="548700" cy="3936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90"/>
        <p:cNvGrpSpPr/>
        <p:nvPr/>
      </p:nvGrpSpPr>
      <p:grpSpPr>
        <a:xfrm>
          <a:off x="0" y="0"/>
          <a:ext cx="0" cy="0"/>
          <a:chOff x="0" y="0"/>
          <a:chExt cx="0" cy="0"/>
        </a:xfrm>
      </p:grpSpPr>
      <p:sp>
        <p:nvSpPr>
          <p:cNvPr id="1291" name="Google Shape;1291;p15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Layout">
  <p:cSld name="Title Only Layout">
    <p:spTree>
      <p:nvGrpSpPr>
        <p:cNvPr id="1" name="Shape 63"/>
        <p:cNvGrpSpPr/>
        <p:nvPr/>
      </p:nvGrpSpPr>
      <p:grpSpPr>
        <a:xfrm>
          <a:off x="0" y="0"/>
          <a:ext cx="0" cy="0"/>
          <a:chOff x="0" y="0"/>
          <a:chExt cx="0" cy="0"/>
        </a:xfrm>
      </p:grpSpPr>
      <p:cxnSp>
        <p:nvCxnSpPr>
          <p:cNvPr id="64" name="Google Shape;64;p16"/>
          <p:cNvCxnSpPr/>
          <p:nvPr/>
        </p:nvCxnSpPr>
        <p:spPr>
          <a:xfrm>
            <a:off x="685801" y="707688"/>
            <a:ext cx="515700" cy="0"/>
          </a:xfrm>
          <a:prstGeom prst="straightConnector1">
            <a:avLst/>
          </a:prstGeom>
          <a:noFill/>
          <a:ln w="38100" cap="flat" cmpd="sng">
            <a:solidFill>
              <a:schemeClr val="accent5"/>
            </a:solidFill>
            <a:prstDash val="solid"/>
            <a:miter lim="800000"/>
            <a:headEnd type="none" w="sm" len="sm"/>
            <a:tailEnd type="none" w="sm" len="sm"/>
          </a:ln>
        </p:spPr>
      </p:cxnSp>
      <p:sp>
        <p:nvSpPr>
          <p:cNvPr id="65" name="Google Shape;65;p16"/>
          <p:cNvSpPr txBox="1">
            <a:spLocks noGrp="1"/>
          </p:cNvSpPr>
          <p:nvPr>
            <p:ph type="body" idx="1"/>
          </p:nvPr>
        </p:nvSpPr>
        <p:spPr>
          <a:xfrm>
            <a:off x="685800" y="946715"/>
            <a:ext cx="7772400" cy="3714000"/>
          </a:xfrm>
          <a:prstGeom prst="rect">
            <a:avLst/>
          </a:prstGeom>
          <a:noFill/>
          <a:ln>
            <a:noFill/>
          </a:ln>
        </p:spPr>
        <p:txBody>
          <a:bodyPr spcFirstLastPara="1" wrap="square" lIns="0" tIns="34275" rIns="68575" bIns="34275" anchor="t" anchorCtr="0">
            <a:noAutofit/>
          </a:bodyPr>
          <a:lstStyle>
            <a:lvl1pPr marL="457200" marR="0" lvl="0" indent="-304800" algn="l">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6" name="Google Shape;66;p16"/>
          <p:cNvSpPr txBox="1">
            <a:spLocks noGrp="1"/>
          </p:cNvSpPr>
          <p:nvPr>
            <p:ph type="ctrTitle"/>
          </p:nvPr>
        </p:nvSpPr>
        <p:spPr>
          <a:xfrm>
            <a:off x="685800" y="215676"/>
            <a:ext cx="7772400" cy="450000"/>
          </a:xfrm>
          <a:prstGeom prst="rect">
            <a:avLst/>
          </a:prstGeom>
          <a:noFill/>
          <a:ln>
            <a:noFill/>
          </a:ln>
        </p:spPr>
        <p:txBody>
          <a:bodyPr spcFirstLastPara="1" wrap="square" lIns="0" tIns="34275" rIns="68575" bIns="34275" anchor="b" anchorCtr="0">
            <a:noAutofit/>
          </a:bodyPr>
          <a:lstStyle>
            <a:lvl1pPr marR="0" lvl="0" algn="l">
              <a:lnSpc>
                <a:spcPct val="90000"/>
              </a:lnSpc>
              <a:spcBef>
                <a:spcPts val="0"/>
              </a:spcBef>
              <a:spcAft>
                <a:spcPts val="0"/>
              </a:spcAft>
              <a:buClr>
                <a:schemeClr val="accent1"/>
              </a:buClr>
              <a:buSzPts val="3000"/>
              <a:buFont typeface="Arial"/>
              <a:buNone/>
              <a:defRPr sz="3000" b="0"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Google Shape;67;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68"/>
        <p:cNvGrpSpPr/>
        <p:nvPr/>
      </p:nvGrpSpPr>
      <p:grpSpPr>
        <a:xfrm>
          <a:off x="0" y="0"/>
          <a:ext cx="0" cy="0"/>
          <a:chOff x="0" y="0"/>
          <a:chExt cx="0" cy="0"/>
        </a:xfrm>
      </p:grpSpPr>
      <p:sp>
        <p:nvSpPr>
          <p:cNvPr id="69" name="Google Shape;69;p17"/>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7"/>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7"/>
          <p:cNvSpPr txBox="1">
            <a:spLocks noGrp="1"/>
          </p:cNvSpPr>
          <p:nvPr>
            <p:ph type="sldNum" idx="12"/>
          </p:nvPr>
        </p:nvSpPr>
        <p:spPr>
          <a:xfrm>
            <a:off x="6583680"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Element 1 (Blue) 1">
  <p:cSld name="CUSTOM_13_1">
    <p:spTree>
      <p:nvGrpSpPr>
        <p:cNvPr id="1" name="Shape 72"/>
        <p:cNvGrpSpPr/>
        <p:nvPr/>
      </p:nvGrpSpPr>
      <p:grpSpPr>
        <a:xfrm>
          <a:off x="0" y="0"/>
          <a:ext cx="0" cy="0"/>
          <a:chOff x="0" y="0"/>
          <a:chExt cx="0" cy="0"/>
        </a:xfrm>
      </p:grpSpPr>
      <p:pic>
        <p:nvPicPr>
          <p:cNvPr id="73" name="Google Shape;73;p18"/>
          <p:cNvPicPr preferRelativeResize="0"/>
          <p:nvPr/>
        </p:nvPicPr>
        <p:blipFill>
          <a:blip r:embed="rId2">
            <a:alphaModFix/>
          </a:blip>
          <a:stretch>
            <a:fillRect/>
          </a:stretch>
        </p:blipFill>
        <p:spPr>
          <a:xfrm>
            <a:off x="45282" y="0"/>
            <a:ext cx="9143086" cy="5143500"/>
          </a:xfrm>
          <a:prstGeom prst="rect">
            <a:avLst/>
          </a:prstGeom>
          <a:noFill/>
          <a:ln>
            <a:noFill/>
          </a:ln>
        </p:spPr>
      </p:pic>
      <p:cxnSp>
        <p:nvCxnSpPr>
          <p:cNvPr id="74" name="Google Shape;74;p18"/>
          <p:cNvCxnSpPr/>
          <p:nvPr/>
        </p:nvCxnSpPr>
        <p:spPr>
          <a:xfrm>
            <a:off x="311700" y="4611300"/>
            <a:ext cx="8520600" cy="0"/>
          </a:xfrm>
          <a:prstGeom prst="straightConnector1">
            <a:avLst/>
          </a:prstGeom>
          <a:noFill/>
          <a:ln w="9525" cap="flat" cmpd="sng">
            <a:solidFill>
              <a:srgbClr val="000000"/>
            </a:solidFill>
            <a:prstDash val="solid"/>
            <a:round/>
            <a:headEnd type="none" w="med" len="med"/>
            <a:tailEnd type="none" w="med" len="med"/>
          </a:ln>
        </p:spPr>
      </p:cxnSp>
      <p:pic>
        <p:nvPicPr>
          <p:cNvPr id="75" name="Google Shape;75;p18"/>
          <p:cNvPicPr preferRelativeResize="0"/>
          <p:nvPr/>
        </p:nvPicPr>
        <p:blipFill rotWithShape="1">
          <a:blip r:embed="rId3">
            <a:alphaModFix/>
          </a:blip>
          <a:srcRect l="11908" t="34913" r="15838" b="40032"/>
          <a:stretch/>
        </p:blipFill>
        <p:spPr>
          <a:xfrm>
            <a:off x="7124825" y="4613900"/>
            <a:ext cx="1707476" cy="413599"/>
          </a:xfrm>
          <a:prstGeom prst="rect">
            <a:avLst/>
          </a:prstGeom>
          <a:noFill/>
          <a:ln>
            <a:noFill/>
          </a:ln>
        </p:spPr>
      </p:pic>
      <p:sp>
        <p:nvSpPr>
          <p:cNvPr id="76" name="Google Shape;76;p18"/>
          <p:cNvSpPr txBox="1">
            <a:spLocks noGrp="1"/>
          </p:cNvSpPr>
          <p:nvPr>
            <p:ph type="title"/>
          </p:nvPr>
        </p:nvSpPr>
        <p:spPr>
          <a:xfrm>
            <a:off x="311700" y="323250"/>
            <a:ext cx="6367800" cy="589500"/>
          </a:xfrm>
          <a:prstGeom prst="rect">
            <a:avLst/>
          </a:prstGeom>
        </p:spPr>
        <p:txBody>
          <a:bodyPr spcFirstLastPara="1" wrap="square" lIns="91425" tIns="91425" rIns="91425" bIns="91425" anchor="b" anchorCtr="0">
            <a:normAutofit/>
          </a:bodyPr>
          <a:lstStyle>
            <a:lvl1pPr lvl="0">
              <a:spcBef>
                <a:spcPts val="0"/>
              </a:spcBef>
              <a:spcAft>
                <a:spcPts val="0"/>
              </a:spcAft>
              <a:buClr>
                <a:srgbClr val="000000"/>
              </a:buClr>
              <a:buSzPts val="3000"/>
              <a:buNone/>
              <a:defRPr sz="3000">
                <a:solidFill>
                  <a:srgbClr val="000000"/>
                </a:solidFill>
              </a:defRPr>
            </a:lvl1pPr>
            <a:lvl2pPr lvl="1">
              <a:spcBef>
                <a:spcPts val="0"/>
              </a:spcBef>
              <a:spcAft>
                <a:spcPts val="0"/>
              </a:spcAft>
              <a:buClr>
                <a:srgbClr val="000000"/>
              </a:buClr>
              <a:buSzPts val="3000"/>
              <a:buNone/>
              <a:defRPr sz="3000">
                <a:solidFill>
                  <a:srgbClr val="000000"/>
                </a:solidFill>
              </a:defRPr>
            </a:lvl2pPr>
            <a:lvl3pPr lvl="2">
              <a:spcBef>
                <a:spcPts val="0"/>
              </a:spcBef>
              <a:spcAft>
                <a:spcPts val="0"/>
              </a:spcAft>
              <a:buClr>
                <a:srgbClr val="000000"/>
              </a:buClr>
              <a:buSzPts val="3000"/>
              <a:buNone/>
              <a:defRPr sz="3000">
                <a:solidFill>
                  <a:srgbClr val="000000"/>
                </a:solidFill>
              </a:defRPr>
            </a:lvl3pPr>
            <a:lvl4pPr lvl="3">
              <a:spcBef>
                <a:spcPts val="0"/>
              </a:spcBef>
              <a:spcAft>
                <a:spcPts val="0"/>
              </a:spcAft>
              <a:buClr>
                <a:srgbClr val="000000"/>
              </a:buClr>
              <a:buSzPts val="3000"/>
              <a:buNone/>
              <a:defRPr sz="3000">
                <a:solidFill>
                  <a:srgbClr val="000000"/>
                </a:solidFill>
              </a:defRPr>
            </a:lvl4pPr>
            <a:lvl5pPr lvl="4">
              <a:spcBef>
                <a:spcPts val="0"/>
              </a:spcBef>
              <a:spcAft>
                <a:spcPts val="0"/>
              </a:spcAft>
              <a:buClr>
                <a:srgbClr val="000000"/>
              </a:buClr>
              <a:buSzPts val="3000"/>
              <a:buNone/>
              <a:defRPr sz="3000">
                <a:solidFill>
                  <a:srgbClr val="000000"/>
                </a:solidFill>
              </a:defRPr>
            </a:lvl5pPr>
            <a:lvl6pPr lvl="5">
              <a:spcBef>
                <a:spcPts val="0"/>
              </a:spcBef>
              <a:spcAft>
                <a:spcPts val="0"/>
              </a:spcAft>
              <a:buClr>
                <a:srgbClr val="000000"/>
              </a:buClr>
              <a:buSzPts val="3000"/>
              <a:buNone/>
              <a:defRPr sz="3000">
                <a:solidFill>
                  <a:srgbClr val="000000"/>
                </a:solidFill>
              </a:defRPr>
            </a:lvl6pPr>
            <a:lvl7pPr lvl="6">
              <a:spcBef>
                <a:spcPts val="0"/>
              </a:spcBef>
              <a:spcAft>
                <a:spcPts val="0"/>
              </a:spcAft>
              <a:buClr>
                <a:srgbClr val="000000"/>
              </a:buClr>
              <a:buSzPts val="3000"/>
              <a:buNone/>
              <a:defRPr sz="3000">
                <a:solidFill>
                  <a:srgbClr val="000000"/>
                </a:solidFill>
              </a:defRPr>
            </a:lvl7pPr>
            <a:lvl8pPr lvl="7">
              <a:spcBef>
                <a:spcPts val="0"/>
              </a:spcBef>
              <a:spcAft>
                <a:spcPts val="0"/>
              </a:spcAft>
              <a:buClr>
                <a:srgbClr val="000000"/>
              </a:buClr>
              <a:buSzPts val="3000"/>
              <a:buNone/>
              <a:defRPr sz="3000">
                <a:solidFill>
                  <a:srgbClr val="000000"/>
                </a:solidFill>
              </a:defRPr>
            </a:lvl8pPr>
            <a:lvl9pPr lvl="8">
              <a:spcBef>
                <a:spcPts val="0"/>
              </a:spcBef>
              <a:spcAft>
                <a:spcPts val="0"/>
              </a:spcAft>
              <a:buClr>
                <a:srgbClr val="000000"/>
              </a:buClr>
              <a:buSzPts val="3000"/>
              <a:buNone/>
              <a:defRPr sz="3000">
                <a:solidFill>
                  <a:srgbClr val="000000"/>
                </a:solidFill>
              </a:defRPr>
            </a:lvl9pPr>
          </a:lstStyle>
          <a:p>
            <a:endParaRPr/>
          </a:p>
        </p:txBody>
      </p:sp>
      <p:sp>
        <p:nvSpPr>
          <p:cNvPr id="77" name="Google Shape;77;p18"/>
          <p:cNvSpPr txBox="1">
            <a:spLocks noGrp="1"/>
          </p:cNvSpPr>
          <p:nvPr>
            <p:ph type="subTitle" idx="1"/>
          </p:nvPr>
        </p:nvSpPr>
        <p:spPr>
          <a:xfrm>
            <a:off x="311700" y="912750"/>
            <a:ext cx="60321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0000"/>
              </a:buClr>
              <a:buSzPts val="1800"/>
              <a:buNone/>
              <a:defRPr b="1">
                <a:solidFill>
                  <a:srgbClr val="000000"/>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8" name="Google Shape;78;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9"/>
        <p:cNvGrpSpPr/>
        <p:nvPr/>
      </p:nvGrpSpPr>
      <p:grpSpPr>
        <a:xfrm>
          <a:off x="0" y="0"/>
          <a:ext cx="0" cy="0"/>
          <a:chOff x="0" y="0"/>
          <a:chExt cx="0" cy="0"/>
        </a:xfrm>
      </p:grpSpPr>
      <p:sp>
        <p:nvSpPr>
          <p:cNvPr id="80" name="Google Shape;80;p19"/>
          <p:cNvSpPr txBox="1">
            <a:spLocks noGrp="1"/>
          </p:cNvSpPr>
          <p:nvPr>
            <p:ph type="ctrTitle"/>
          </p:nvPr>
        </p:nvSpPr>
        <p:spPr>
          <a:xfrm>
            <a:off x="685800" y="215677"/>
            <a:ext cx="7772400" cy="450000"/>
          </a:xfrm>
          <a:prstGeom prst="rect">
            <a:avLst/>
          </a:prstGeom>
          <a:noFill/>
          <a:ln>
            <a:noFill/>
          </a:ln>
        </p:spPr>
        <p:txBody>
          <a:bodyPr spcFirstLastPara="1" wrap="square" lIns="0" tIns="45700" rIns="91425" bIns="45700" anchor="b" anchorCtr="0">
            <a:normAutofit/>
          </a:bodyPr>
          <a:lstStyle>
            <a:lvl1pPr marR="0" lvl="0" algn="l">
              <a:lnSpc>
                <a:spcPct val="90000"/>
              </a:lnSpc>
              <a:spcBef>
                <a:spcPts val="0"/>
              </a:spcBef>
              <a:spcAft>
                <a:spcPts val="0"/>
              </a:spcAft>
              <a:buClr>
                <a:schemeClr val="accent1"/>
              </a:buClr>
              <a:buSzPts val="4000"/>
              <a:buFont typeface="Arial"/>
              <a:buNone/>
              <a:defRPr sz="4000" b="0" i="0" u="none" strike="noStrike" cap="none">
                <a:solidFill>
                  <a:schemeClr val="accent1"/>
                </a:solidFill>
                <a:latin typeface="Arial"/>
                <a:ea typeface="Arial"/>
                <a:cs typeface="Arial"/>
                <a:sym typeface="Arial"/>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a:endParaRPr/>
          </a:p>
        </p:txBody>
      </p:sp>
      <p:sp>
        <p:nvSpPr>
          <p:cNvPr id="81" name="Google Shape;81;p19"/>
          <p:cNvSpPr txBox="1">
            <a:spLocks noGrp="1"/>
          </p:cNvSpPr>
          <p:nvPr>
            <p:ph type="subTitle" idx="1"/>
          </p:nvPr>
        </p:nvSpPr>
        <p:spPr>
          <a:xfrm>
            <a:off x="685800" y="693873"/>
            <a:ext cx="6858000" cy="199500"/>
          </a:xfrm>
          <a:prstGeom prst="rect">
            <a:avLst/>
          </a:prstGeom>
          <a:noFill/>
          <a:ln>
            <a:noFill/>
          </a:ln>
        </p:spPr>
        <p:txBody>
          <a:bodyPr spcFirstLastPara="1" wrap="square" lIns="0" tIns="45700" rIns="91425" bIns="45700" anchor="t" anchorCtr="0">
            <a:normAutofit/>
          </a:bodyPr>
          <a:lstStyle>
            <a:lvl1pPr marR="0" lvl="0" algn="l">
              <a:lnSpc>
                <a:spcPct val="90000"/>
              </a:lnSpc>
              <a:spcBef>
                <a:spcPts val="1000"/>
              </a:spcBef>
              <a:spcAft>
                <a:spcPts val="0"/>
              </a:spcAft>
              <a:buClr>
                <a:schemeClr val="accent5"/>
              </a:buClr>
              <a:buSzPts val="1800"/>
              <a:buFont typeface="Arial"/>
              <a:buNone/>
              <a:defRPr sz="1800" b="0" i="0" u="none" strike="noStrike" cap="none">
                <a:solidFill>
                  <a:schemeClr val="accent5"/>
                </a:solidFill>
                <a:latin typeface="Arial"/>
                <a:ea typeface="Arial"/>
                <a:cs typeface="Arial"/>
                <a:sym typeface="Arial"/>
              </a:defRPr>
            </a:lvl1pPr>
            <a:lvl2pPr marR="0" lvl="1" algn="ctr">
              <a:lnSpc>
                <a:spcPct val="90000"/>
              </a:lnSpc>
              <a:spcBef>
                <a:spcPts val="12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a:lnSpc>
                <a:spcPct val="90000"/>
              </a:lnSpc>
              <a:spcBef>
                <a:spcPts val="12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a:lnSpc>
                <a:spcPct val="90000"/>
              </a:lnSpc>
              <a:spcBef>
                <a:spcPts val="1200"/>
              </a:spcBef>
              <a:spcAft>
                <a:spcPts val="12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cxnSp>
        <p:nvCxnSpPr>
          <p:cNvPr id="82" name="Google Shape;82;p19"/>
          <p:cNvCxnSpPr/>
          <p:nvPr/>
        </p:nvCxnSpPr>
        <p:spPr>
          <a:xfrm>
            <a:off x="685801" y="1056640"/>
            <a:ext cx="515700" cy="0"/>
          </a:xfrm>
          <a:prstGeom prst="straightConnector1">
            <a:avLst/>
          </a:prstGeom>
          <a:noFill/>
          <a:ln w="38100" cap="flat" cmpd="sng">
            <a:solidFill>
              <a:schemeClr val="accent5"/>
            </a:solidFill>
            <a:prstDash val="solid"/>
            <a:miter lim="800000"/>
            <a:headEnd type="none" w="sm" len="sm"/>
            <a:tailEnd type="none" w="sm" len="sm"/>
          </a:ln>
        </p:spPr>
      </p:cxnSp>
      <p:sp>
        <p:nvSpPr>
          <p:cNvPr id="83" name="Google Shape;83;p19"/>
          <p:cNvSpPr txBox="1">
            <a:spLocks noGrp="1"/>
          </p:cNvSpPr>
          <p:nvPr>
            <p:ph type="body" idx="2"/>
          </p:nvPr>
        </p:nvSpPr>
        <p:spPr>
          <a:xfrm>
            <a:off x="685800" y="1220047"/>
            <a:ext cx="7772400" cy="3440400"/>
          </a:xfrm>
          <a:prstGeom prst="rect">
            <a:avLst/>
          </a:prstGeom>
          <a:noFill/>
          <a:ln>
            <a:noFill/>
          </a:ln>
        </p:spPr>
        <p:txBody>
          <a:bodyPr spcFirstLastPara="1" wrap="square" lIns="0" tIns="45700" rIns="91425" bIns="45700" anchor="t" anchorCtr="0">
            <a:normAutofit/>
          </a:bodyPr>
          <a:lstStyle>
            <a:lvl1pPr marL="457200" marR="0" lvl="0" indent="-333375" algn="l">
              <a:lnSpc>
                <a:spcPct val="90000"/>
              </a:lnSpc>
              <a:spcBef>
                <a:spcPts val="10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1pPr>
            <a:lvl2pPr marL="914400" marR="0" lvl="1"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2pPr>
            <a:lvl3pPr marL="1371600" marR="0" lvl="2"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3pPr>
            <a:lvl4pPr marL="1828800" marR="0" lvl="3"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4pPr>
            <a:lvl5pPr marL="2286000" marR="0" lvl="4"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5pPr>
            <a:lvl6pPr marL="2743200" marR="0" lvl="5"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1200"/>
              </a:spcBef>
              <a:spcAft>
                <a:spcPts val="12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 name="Google Shape;84;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5"/>
        <p:cNvGrpSpPr/>
        <p:nvPr/>
      </p:nvGrpSpPr>
      <p:grpSpPr>
        <a:xfrm>
          <a:off x="0" y="0"/>
          <a:ext cx="0" cy="0"/>
          <a:chOff x="0" y="0"/>
          <a:chExt cx="0" cy="0"/>
        </a:xfrm>
      </p:grpSpPr>
      <p:sp>
        <p:nvSpPr>
          <p:cNvPr id="86" name="Google Shape;86;p20"/>
          <p:cNvSpPr/>
          <p:nvPr/>
        </p:nvSpPr>
        <p:spPr>
          <a:xfrm>
            <a:off x="6547275" y="0"/>
            <a:ext cx="25965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 name="Google Shape;87;p20"/>
          <p:cNvSpPr/>
          <p:nvPr/>
        </p:nvSpPr>
        <p:spPr>
          <a:xfrm>
            <a:off x="478632" y="0"/>
            <a:ext cx="2435994" cy="2550312"/>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20"/>
          <p:cNvSpPr txBox="1">
            <a:spLocks noGrp="1"/>
          </p:cNvSpPr>
          <p:nvPr>
            <p:ph type="subTitle" idx="1"/>
          </p:nvPr>
        </p:nvSpPr>
        <p:spPr>
          <a:xfrm>
            <a:off x="719657" y="2607151"/>
            <a:ext cx="5880000" cy="648000"/>
          </a:xfrm>
          <a:prstGeom prst="rect">
            <a:avLst/>
          </a:prstGeom>
          <a:noFill/>
          <a:ln>
            <a:noFill/>
          </a:ln>
        </p:spPr>
        <p:txBody>
          <a:bodyPr spcFirstLastPara="1" wrap="square" lIns="0" tIns="45700" rIns="91425" bIns="45700" anchor="t" anchorCtr="0">
            <a:normAutofit/>
          </a:bodyPr>
          <a:lstStyle>
            <a:lvl1pPr marR="0" lvl="0" algn="l">
              <a:lnSpc>
                <a:spcPct val="90000"/>
              </a:lnSpc>
              <a:spcBef>
                <a:spcPts val="1000"/>
              </a:spcBef>
              <a:spcAft>
                <a:spcPts val="0"/>
              </a:spcAft>
              <a:buClr>
                <a:schemeClr val="accent5"/>
              </a:buClr>
              <a:buSzPts val="1800"/>
              <a:buFont typeface="Arial"/>
              <a:buNone/>
              <a:defRPr sz="1800" b="0" i="0" u="none" strike="noStrike" cap="none">
                <a:solidFill>
                  <a:schemeClr val="accent5"/>
                </a:solidFill>
                <a:latin typeface="Arial"/>
                <a:ea typeface="Arial"/>
                <a:cs typeface="Arial"/>
                <a:sym typeface="Arial"/>
              </a:defRPr>
            </a:lvl1pPr>
            <a:lvl2pPr marR="0" lvl="1" algn="ctr">
              <a:lnSpc>
                <a:spcPct val="90000"/>
              </a:lnSpc>
              <a:spcBef>
                <a:spcPts val="12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a:lnSpc>
                <a:spcPct val="90000"/>
              </a:lnSpc>
              <a:spcBef>
                <a:spcPts val="12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a:lnSpc>
                <a:spcPct val="90000"/>
              </a:lnSpc>
              <a:spcBef>
                <a:spcPts val="12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a:lnSpc>
                <a:spcPct val="90000"/>
              </a:lnSpc>
              <a:spcBef>
                <a:spcPts val="1200"/>
              </a:spcBef>
              <a:spcAft>
                <a:spcPts val="120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89" name="Google Shape;89;p20"/>
          <p:cNvPicPr preferRelativeResize="0"/>
          <p:nvPr/>
        </p:nvPicPr>
        <p:blipFill rotWithShape="1">
          <a:blip r:embed="rId2">
            <a:alphaModFix amt="40000"/>
          </a:blip>
          <a:srcRect l="412" r="30930" b="27267"/>
          <a:stretch/>
        </p:blipFill>
        <p:spPr>
          <a:xfrm>
            <a:off x="7384775" y="3254138"/>
            <a:ext cx="1759225" cy="1883456"/>
          </a:xfrm>
          <a:prstGeom prst="rect">
            <a:avLst/>
          </a:prstGeom>
          <a:noFill/>
          <a:ln>
            <a:noFill/>
          </a:ln>
        </p:spPr>
      </p:pic>
      <p:sp>
        <p:nvSpPr>
          <p:cNvPr id="90" name="Google Shape;90;p20"/>
          <p:cNvSpPr/>
          <p:nvPr/>
        </p:nvSpPr>
        <p:spPr>
          <a:xfrm>
            <a:off x="6472367" y="-6"/>
            <a:ext cx="127200" cy="2380200"/>
          </a:xfrm>
          <a:prstGeom prst="rect">
            <a:avLst/>
          </a:prstGeom>
          <a:solidFill>
            <a:srgbClr val="006F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 name="Google Shape;91;p20"/>
          <p:cNvSpPr/>
          <p:nvPr/>
        </p:nvSpPr>
        <p:spPr>
          <a:xfrm>
            <a:off x="6472367" y="2262757"/>
            <a:ext cx="127200" cy="1736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 name="Google Shape;92;p20"/>
          <p:cNvSpPr/>
          <p:nvPr/>
        </p:nvSpPr>
        <p:spPr>
          <a:xfrm>
            <a:off x="6472367" y="3917622"/>
            <a:ext cx="127200" cy="1220100"/>
          </a:xfrm>
          <a:prstGeom prst="rect">
            <a:avLst/>
          </a:prstGeom>
          <a:solidFill>
            <a:srgbClr val="EF907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 name="Google Shape;93;p20"/>
          <p:cNvSpPr txBox="1">
            <a:spLocks noGrp="1"/>
          </p:cNvSpPr>
          <p:nvPr>
            <p:ph type="ctrTitle"/>
          </p:nvPr>
        </p:nvSpPr>
        <p:spPr>
          <a:xfrm>
            <a:off x="725556" y="215677"/>
            <a:ext cx="5874000" cy="2164200"/>
          </a:xfrm>
          <a:prstGeom prst="rect">
            <a:avLst/>
          </a:prstGeom>
          <a:noFill/>
          <a:ln>
            <a:noFill/>
          </a:ln>
        </p:spPr>
        <p:txBody>
          <a:bodyPr spcFirstLastPara="1" wrap="square" lIns="0" tIns="45700" rIns="91425" bIns="45700" anchor="b" anchorCtr="0">
            <a:normAutofit/>
          </a:bodyPr>
          <a:lstStyle>
            <a:lvl1pPr marR="0" lvl="0" algn="l">
              <a:lnSpc>
                <a:spcPct val="90000"/>
              </a:lnSpc>
              <a:spcBef>
                <a:spcPts val="0"/>
              </a:spcBef>
              <a:spcAft>
                <a:spcPts val="0"/>
              </a:spcAft>
              <a:buClr>
                <a:schemeClr val="accent1"/>
              </a:buClr>
              <a:buSzPts val="4000"/>
              <a:buFont typeface="Arial"/>
              <a:buNone/>
              <a:defRPr sz="4000" b="0" i="0" u="none" strike="noStrike" cap="none">
                <a:solidFill>
                  <a:schemeClr val="accent1"/>
                </a:solidFill>
                <a:latin typeface="Arial"/>
                <a:ea typeface="Arial"/>
                <a:cs typeface="Arial"/>
                <a:sym typeface="Arial"/>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a:endParaRPr/>
          </a:p>
        </p:txBody>
      </p:sp>
      <p:sp>
        <p:nvSpPr>
          <p:cNvPr id="94" name="Google Shape;94;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Custom Layout 1">
  <p:cSld name="5_Custom Layout_1">
    <p:spTree>
      <p:nvGrpSpPr>
        <p:cNvPr id="1" name="Shape 95"/>
        <p:cNvGrpSpPr/>
        <p:nvPr/>
      </p:nvGrpSpPr>
      <p:grpSpPr>
        <a:xfrm>
          <a:off x="0" y="0"/>
          <a:ext cx="0" cy="0"/>
          <a:chOff x="0" y="0"/>
          <a:chExt cx="0" cy="0"/>
        </a:xfrm>
      </p:grpSpPr>
      <p:cxnSp>
        <p:nvCxnSpPr>
          <p:cNvPr id="96" name="Google Shape;96;p21"/>
          <p:cNvCxnSpPr/>
          <p:nvPr/>
        </p:nvCxnSpPr>
        <p:spPr>
          <a:xfrm>
            <a:off x="685800" y="810647"/>
            <a:ext cx="515700" cy="0"/>
          </a:xfrm>
          <a:prstGeom prst="straightConnector1">
            <a:avLst/>
          </a:prstGeom>
          <a:noFill/>
          <a:ln w="38100" cap="flat" cmpd="sng">
            <a:solidFill>
              <a:schemeClr val="accent5"/>
            </a:solidFill>
            <a:prstDash val="solid"/>
            <a:miter lim="800000"/>
            <a:headEnd type="none" w="sm" len="sm"/>
            <a:tailEnd type="none" w="sm" len="sm"/>
          </a:ln>
        </p:spPr>
      </p:cxnSp>
      <p:sp>
        <p:nvSpPr>
          <p:cNvPr id="97" name="Google Shape;97;p21"/>
          <p:cNvSpPr txBox="1">
            <a:spLocks noGrp="1"/>
          </p:cNvSpPr>
          <p:nvPr>
            <p:ph type="body" idx="1"/>
          </p:nvPr>
        </p:nvSpPr>
        <p:spPr>
          <a:xfrm>
            <a:off x="3890700" y="303469"/>
            <a:ext cx="4567500" cy="4357200"/>
          </a:xfrm>
          <a:prstGeom prst="rect">
            <a:avLst/>
          </a:prstGeom>
          <a:noFill/>
          <a:ln>
            <a:noFill/>
          </a:ln>
        </p:spPr>
        <p:txBody>
          <a:bodyPr spcFirstLastPara="1" wrap="square" lIns="0" tIns="45700" rIns="91425" bIns="45700" anchor="t" anchorCtr="0">
            <a:normAutofit/>
          </a:bodyPr>
          <a:lstStyle>
            <a:lvl1pPr marL="457200" marR="0" lvl="0" indent="-333375" algn="l">
              <a:lnSpc>
                <a:spcPct val="90000"/>
              </a:lnSpc>
              <a:spcBef>
                <a:spcPts val="10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1pPr>
            <a:lvl2pPr marL="914400" marR="0" lvl="1"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2pPr>
            <a:lvl3pPr marL="1371600" marR="0" lvl="2"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3pPr>
            <a:lvl4pPr marL="1828800" marR="0" lvl="3"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4pPr>
            <a:lvl5pPr marL="2286000" marR="0" lvl="4"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5pPr>
            <a:lvl6pPr marL="2743200" marR="0" lvl="5"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1200"/>
              </a:spcBef>
              <a:spcAft>
                <a:spcPts val="12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21"/>
          <p:cNvSpPr/>
          <p:nvPr/>
        </p:nvSpPr>
        <p:spPr>
          <a:xfrm>
            <a:off x="-76200" y="-7781"/>
            <a:ext cx="3053700" cy="5143500"/>
          </a:xfrm>
          <a:prstGeom prst="rect">
            <a:avLst/>
          </a:prstGeom>
          <a:solidFill>
            <a:srgbClr val="3B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1"/>
          <p:cNvSpPr txBox="1">
            <a:spLocks noGrp="1"/>
          </p:cNvSpPr>
          <p:nvPr>
            <p:ph type="ctrTitle"/>
          </p:nvPr>
        </p:nvSpPr>
        <p:spPr>
          <a:xfrm>
            <a:off x="252900" y="1028507"/>
            <a:ext cx="2395500" cy="1823100"/>
          </a:xfrm>
          <a:prstGeom prst="rect">
            <a:avLst/>
          </a:prstGeom>
          <a:noFill/>
          <a:ln>
            <a:noFill/>
          </a:ln>
        </p:spPr>
        <p:txBody>
          <a:bodyPr spcFirstLastPara="1" wrap="square" lIns="0" tIns="45700" rIns="91425" bIns="45700" anchor="b" anchorCtr="0">
            <a:normAutofit/>
          </a:bodyPr>
          <a:lstStyle>
            <a:lvl1pPr marR="0" lvl="0" algn="l">
              <a:lnSpc>
                <a:spcPct val="90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Clr>
                <a:schemeClr val="lt1"/>
              </a:buClr>
              <a:buSzPts val="2800"/>
              <a:buNone/>
              <a:defRPr sz="1800">
                <a:solidFill>
                  <a:schemeClr val="lt1"/>
                </a:solidFill>
              </a:defRPr>
            </a:lvl2pPr>
            <a:lvl3pPr lvl="2">
              <a:spcBef>
                <a:spcPts val="0"/>
              </a:spcBef>
              <a:spcAft>
                <a:spcPts val="0"/>
              </a:spcAft>
              <a:buClr>
                <a:schemeClr val="lt1"/>
              </a:buClr>
              <a:buSzPts val="2800"/>
              <a:buNone/>
              <a:defRPr sz="1800">
                <a:solidFill>
                  <a:schemeClr val="lt1"/>
                </a:solidFill>
              </a:defRPr>
            </a:lvl3pPr>
            <a:lvl4pPr lvl="3">
              <a:spcBef>
                <a:spcPts val="0"/>
              </a:spcBef>
              <a:spcAft>
                <a:spcPts val="0"/>
              </a:spcAft>
              <a:buClr>
                <a:schemeClr val="lt1"/>
              </a:buClr>
              <a:buSzPts val="2800"/>
              <a:buNone/>
              <a:defRPr sz="1800">
                <a:solidFill>
                  <a:schemeClr val="lt1"/>
                </a:solidFill>
              </a:defRPr>
            </a:lvl4pPr>
            <a:lvl5pPr lvl="4">
              <a:spcBef>
                <a:spcPts val="0"/>
              </a:spcBef>
              <a:spcAft>
                <a:spcPts val="0"/>
              </a:spcAft>
              <a:buClr>
                <a:schemeClr val="lt1"/>
              </a:buClr>
              <a:buSzPts val="2800"/>
              <a:buNone/>
              <a:defRPr sz="1800">
                <a:solidFill>
                  <a:schemeClr val="lt1"/>
                </a:solidFill>
              </a:defRPr>
            </a:lvl5pPr>
            <a:lvl6pPr lvl="5">
              <a:spcBef>
                <a:spcPts val="0"/>
              </a:spcBef>
              <a:spcAft>
                <a:spcPts val="0"/>
              </a:spcAft>
              <a:buClr>
                <a:schemeClr val="lt1"/>
              </a:buClr>
              <a:buSzPts val="2800"/>
              <a:buNone/>
              <a:defRPr sz="1800">
                <a:solidFill>
                  <a:schemeClr val="lt1"/>
                </a:solidFill>
              </a:defRPr>
            </a:lvl6pPr>
            <a:lvl7pPr lvl="6">
              <a:spcBef>
                <a:spcPts val="0"/>
              </a:spcBef>
              <a:spcAft>
                <a:spcPts val="0"/>
              </a:spcAft>
              <a:buClr>
                <a:schemeClr val="lt1"/>
              </a:buClr>
              <a:buSzPts val="2800"/>
              <a:buNone/>
              <a:defRPr sz="1800">
                <a:solidFill>
                  <a:schemeClr val="lt1"/>
                </a:solidFill>
              </a:defRPr>
            </a:lvl7pPr>
            <a:lvl8pPr lvl="7">
              <a:spcBef>
                <a:spcPts val="0"/>
              </a:spcBef>
              <a:spcAft>
                <a:spcPts val="0"/>
              </a:spcAft>
              <a:buClr>
                <a:schemeClr val="lt1"/>
              </a:buClr>
              <a:buSzPts val="2800"/>
              <a:buNone/>
              <a:defRPr sz="1800">
                <a:solidFill>
                  <a:schemeClr val="lt1"/>
                </a:solidFill>
              </a:defRPr>
            </a:lvl8pPr>
            <a:lvl9pPr lvl="8">
              <a:spcBef>
                <a:spcPts val="0"/>
              </a:spcBef>
              <a:spcAft>
                <a:spcPts val="0"/>
              </a:spcAft>
              <a:buClr>
                <a:schemeClr val="lt1"/>
              </a:buClr>
              <a:buSzPts val="2800"/>
              <a:buNone/>
              <a:defRPr sz="1800">
                <a:solidFill>
                  <a:schemeClr val="lt1"/>
                </a:solidFill>
              </a:defRPr>
            </a:lvl9pPr>
          </a:lstStyle>
          <a:p>
            <a:endParaRPr/>
          </a:p>
        </p:txBody>
      </p:sp>
      <p:sp>
        <p:nvSpPr>
          <p:cNvPr id="100" name="Google Shape;100;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1"/>
        <p:cNvGrpSpPr/>
        <p:nvPr/>
      </p:nvGrpSpPr>
      <p:grpSpPr>
        <a:xfrm>
          <a:off x="0" y="0"/>
          <a:ext cx="0" cy="0"/>
          <a:chOff x="0" y="0"/>
          <a:chExt cx="0" cy="0"/>
        </a:xfrm>
      </p:grpSpPr>
      <p:cxnSp>
        <p:nvCxnSpPr>
          <p:cNvPr id="102" name="Google Shape;102;p22"/>
          <p:cNvCxnSpPr/>
          <p:nvPr/>
        </p:nvCxnSpPr>
        <p:spPr>
          <a:xfrm>
            <a:off x="685801" y="707688"/>
            <a:ext cx="515700" cy="0"/>
          </a:xfrm>
          <a:prstGeom prst="straightConnector1">
            <a:avLst/>
          </a:prstGeom>
          <a:noFill/>
          <a:ln w="38100" cap="flat" cmpd="sng">
            <a:solidFill>
              <a:schemeClr val="accent5"/>
            </a:solidFill>
            <a:prstDash val="solid"/>
            <a:miter lim="800000"/>
            <a:headEnd type="none" w="sm" len="sm"/>
            <a:tailEnd type="none" w="sm" len="sm"/>
          </a:ln>
        </p:spPr>
      </p:cxnSp>
      <p:sp>
        <p:nvSpPr>
          <p:cNvPr id="103" name="Google Shape;103;p22"/>
          <p:cNvSpPr txBox="1">
            <a:spLocks noGrp="1"/>
          </p:cNvSpPr>
          <p:nvPr>
            <p:ph type="body" idx="1"/>
          </p:nvPr>
        </p:nvSpPr>
        <p:spPr>
          <a:xfrm>
            <a:off x="685800" y="946715"/>
            <a:ext cx="7772400" cy="3714000"/>
          </a:xfrm>
          <a:prstGeom prst="rect">
            <a:avLst/>
          </a:prstGeom>
          <a:noFill/>
          <a:ln>
            <a:noFill/>
          </a:ln>
        </p:spPr>
        <p:txBody>
          <a:bodyPr spcFirstLastPara="1" wrap="square" lIns="0" tIns="45700" rIns="91425" bIns="45700" anchor="t" anchorCtr="0">
            <a:normAutofit/>
          </a:bodyPr>
          <a:lstStyle>
            <a:lvl1pPr marL="457200" marR="0" lvl="0" indent="-333375" algn="l">
              <a:lnSpc>
                <a:spcPct val="90000"/>
              </a:lnSpc>
              <a:spcBef>
                <a:spcPts val="10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1pPr>
            <a:lvl2pPr marL="914400" marR="0" lvl="1"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2pPr>
            <a:lvl3pPr marL="1371600" marR="0" lvl="2"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3pPr>
            <a:lvl4pPr marL="1828800" marR="0" lvl="3"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4pPr>
            <a:lvl5pPr marL="2286000" marR="0" lvl="4" indent="-333375" algn="l">
              <a:lnSpc>
                <a:spcPct val="90000"/>
              </a:lnSpc>
              <a:spcBef>
                <a:spcPts val="1200"/>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5pPr>
            <a:lvl6pPr marL="2743200" marR="0" lvl="5"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1200"/>
              </a:spcBef>
              <a:spcAft>
                <a:spcPts val="12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4" name="Google Shape;104;p22"/>
          <p:cNvSpPr txBox="1">
            <a:spLocks noGrp="1"/>
          </p:cNvSpPr>
          <p:nvPr>
            <p:ph type="ctrTitle"/>
          </p:nvPr>
        </p:nvSpPr>
        <p:spPr>
          <a:xfrm>
            <a:off x="685800" y="215676"/>
            <a:ext cx="7772400" cy="450000"/>
          </a:xfrm>
          <a:prstGeom prst="rect">
            <a:avLst/>
          </a:prstGeom>
          <a:noFill/>
          <a:ln>
            <a:noFill/>
          </a:ln>
        </p:spPr>
        <p:txBody>
          <a:bodyPr spcFirstLastPara="1" wrap="square" lIns="0" tIns="45700" rIns="91425" bIns="45700" anchor="b" anchorCtr="0">
            <a:normAutofit/>
          </a:bodyPr>
          <a:lstStyle>
            <a:lvl1pPr marR="0" lvl="0" algn="l">
              <a:lnSpc>
                <a:spcPct val="90000"/>
              </a:lnSpc>
              <a:spcBef>
                <a:spcPts val="0"/>
              </a:spcBef>
              <a:spcAft>
                <a:spcPts val="0"/>
              </a:spcAft>
              <a:buClr>
                <a:schemeClr val="accent1"/>
              </a:buClr>
              <a:buSzPts val="4000"/>
              <a:buFont typeface="Arial"/>
              <a:buNone/>
              <a:defRPr sz="4000" b="0" i="0" u="none" strike="noStrike" cap="none">
                <a:solidFill>
                  <a:schemeClr val="accent1"/>
                </a:solidFill>
                <a:latin typeface="Arial"/>
                <a:ea typeface="Arial"/>
                <a:cs typeface="Arial"/>
                <a:sym typeface="Arial"/>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a:endParaRPr/>
          </a:p>
        </p:txBody>
      </p:sp>
      <p:sp>
        <p:nvSpPr>
          <p:cNvPr id="105" name="Google Shape;105;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One">
  <p:cSld name="TitleOne">
    <p:spTree>
      <p:nvGrpSpPr>
        <p:cNvPr id="1" name="Shape 112"/>
        <p:cNvGrpSpPr/>
        <p:nvPr/>
      </p:nvGrpSpPr>
      <p:grpSpPr>
        <a:xfrm>
          <a:off x="0" y="0"/>
          <a:ext cx="0" cy="0"/>
          <a:chOff x="0" y="0"/>
          <a:chExt cx="0" cy="0"/>
        </a:xfrm>
      </p:grpSpPr>
      <p:sp>
        <p:nvSpPr>
          <p:cNvPr id="113" name="Google Shape;113;p24"/>
          <p:cNvSpPr/>
          <p:nvPr/>
        </p:nvSpPr>
        <p:spPr>
          <a:xfrm>
            <a:off x="6115050" y="0"/>
            <a:ext cx="3028950" cy="5142223"/>
          </a:xfrm>
          <a:prstGeom prst="rect">
            <a:avLst/>
          </a:prstGeom>
          <a:solidFill>
            <a:schemeClr val="accent6"/>
          </a:solidFill>
          <a:ln w="12700" cap="flat" cmpd="sng">
            <a:solidFill>
              <a:srgbClr val="1105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 name="Google Shape;114;p24"/>
          <p:cNvSpPr txBox="1">
            <a:spLocks noGrp="1"/>
          </p:cNvSpPr>
          <p:nvPr>
            <p:ph type="ctrTitle"/>
          </p:nvPr>
        </p:nvSpPr>
        <p:spPr>
          <a:xfrm>
            <a:off x="6218129" y="968253"/>
            <a:ext cx="2802548"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300"/>
              <a:buFont typeface="Lato"/>
              <a:buNone/>
              <a:defRPr sz="3300" b="1"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4"/>
          <p:cNvSpPr txBox="1">
            <a:spLocks noGrp="1"/>
          </p:cNvSpPr>
          <p:nvPr>
            <p:ph type="subTitle" idx="1"/>
          </p:nvPr>
        </p:nvSpPr>
        <p:spPr>
          <a:xfrm>
            <a:off x="6218129" y="3060054"/>
            <a:ext cx="2802548" cy="112205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500"/>
              <a:buNone/>
              <a:defRPr sz="1500" b="0" i="0">
                <a:solidFill>
                  <a:schemeClr val="lt1"/>
                </a:solidFill>
                <a:latin typeface="Lato"/>
                <a:ea typeface="Lato"/>
                <a:cs typeface="Lato"/>
                <a:sym typeface="Lato"/>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16" name="Google Shape;116;p24" descr="A yellow text on a black background&#10;&#10;Description automatically generated"/>
          <p:cNvPicPr preferRelativeResize="0"/>
          <p:nvPr/>
        </p:nvPicPr>
        <p:blipFill rotWithShape="1">
          <a:blip r:embed="rId2">
            <a:alphaModFix/>
          </a:blip>
          <a:srcRect/>
          <a:stretch/>
        </p:blipFill>
        <p:spPr>
          <a:xfrm>
            <a:off x="6911561" y="102394"/>
            <a:ext cx="1386449" cy="633974"/>
          </a:xfrm>
          <a:prstGeom prst="rect">
            <a:avLst/>
          </a:prstGeom>
          <a:noFill/>
          <a:ln>
            <a:noFill/>
          </a:ln>
        </p:spPr>
      </p:pic>
      <p:pic>
        <p:nvPicPr>
          <p:cNvPr id="117" name="Google Shape;117;p24" descr="A close-up of a child wearing a futuristic goggles&#10;&#10;Description automatically generated"/>
          <p:cNvPicPr preferRelativeResize="0"/>
          <p:nvPr/>
        </p:nvPicPr>
        <p:blipFill rotWithShape="1">
          <a:blip r:embed="rId3">
            <a:alphaModFix/>
          </a:blip>
          <a:srcRect t="8074" b="8053"/>
          <a:stretch/>
        </p:blipFill>
        <p:spPr>
          <a:xfrm>
            <a:off x="49327" y="3268274"/>
            <a:ext cx="3244970" cy="1809186"/>
          </a:xfrm>
          <a:prstGeom prst="rect">
            <a:avLst/>
          </a:prstGeom>
          <a:noFill/>
          <a:ln>
            <a:noFill/>
          </a:ln>
        </p:spPr>
      </p:pic>
      <p:pic>
        <p:nvPicPr>
          <p:cNvPr id="118" name="Google Shape;118;p24" descr="A group of people smiling&#10;&#10;Description automatically generated"/>
          <p:cNvPicPr preferRelativeResize="0"/>
          <p:nvPr/>
        </p:nvPicPr>
        <p:blipFill rotWithShape="1">
          <a:blip r:embed="rId4">
            <a:alphaModFix/>
          </a:blip>
          <a:srcRect/>
          <a:stretch/>
        </p:blipFill>
        <p:spPr>
          <a:xfrm>
            <a:off x="1768304" y="1412997"/>
            <a:ext cx="2703386" cy="1797048"/>
          </a:xfrm>
          <a:prstGeom prst="rect">
            <a:avLst/>
          </a:prstGeom>
          <a:noFill/>
          <a:ln>
            <a:noFill/>
          </a:ln>
        </p:spPr>
      </p:pic>
      <p:pic>
        <p:nvPicPr>
          <p:cNvPr id="119" name="Google Shape;119;p24" descr="A group of children smiling&#10;&#10;Description automatically generated"/>
          <p:cNvPicPr preferRelativeResize="0"/>
          <p:nvPr/>
        </p:nvPicPr>
        <p:blipFill rotWithShape="1">
          <a:blip r:embed="rId5">
            <a:alphaModFix/>
          </a:blip>
          <a:srcRect t="3240"/>
          <a:stretch/>
        </p:blipFill>
        <p:spPr>
          <a:xfrm>
            <a:off x="4044747" y="42035"/>
            <a:ext cx="1983319" cy="1281033"/>
          </a:xfrm>
          <a:prstGeom prst="rect">
            <a:avLst/>
          </a:prstGeom>
          <a:noFill/>
          <a:ln>
            <a:noFill/>
          </a:ln>
        </p:spPr>
      </p:pic>
      <p:pic>
        <p:nvPicPr>
          <p:cNvPr id="120" name="Google Shape;120;p24" descr="A group of people talking in a hallway&#10;&#10;Description automatically generated"/>
          <p:cNvPicPr preferRelativeResize="0"/>
          <p:nvPr/>
        </p:nvPicPr>
        <p:blipFill rotWithShape="1">
          <a:blip r:embed="rId6">
            <a:alphaModFix/>
          </a:blip>
          <a:srcRect l="21621" t="10963" r="41029" b="4811"/>
          <a:stretch/>
        </p:blipFill>
        <p:spPr>
          <a:xfrm>
            <a:off x="4679861" y="3286760"/>
            <a:ext cx="1351662" cy="1790700"/>
          </a:xfrm>
          <a:prstGeom prst="rect">
            <a:avLst/>
          </a:prstGeom>
          <a:noFill/>
          <a:ln>
            <a:noFill/>
          </a:ln>
        </p:spPr>
      </p:pic>
      <p:pic>
        <p:nvPicPr>
          <p:cNvPr id="121" name="Google Shape;121;p24" descr="A person in a factory&#10;&#10;Description automatically generated"/>
          <p:cNvPicPr preferRelativeResize="0"/>
          <p:nvPr/>
        </p:nvPicPr>
        <p:blipFill rotWithShape="1">
          <a:blip r:embed="rId7">
            <a:alphaModFix/>
          </a:blip>
          <a:srcRect l="39495"/>
          <a:stretch/>
        </p:blipFill>
        <p:spPr>
          <a:xfrm>
            <a:off x="49326" y="1412997"/>
            <a:ext cx="1630948" cy="1797048"/>
          </a:xfrm>
          <a:prstGeom prst="rect">
            <a:avLst/>
          </a:prstGeom>
          <a:noFill/>
          <a:ln>
            <a:noFill/>
          </a:ln>
        </p:spPr>
      </p:pic>
      <p:pic>
        <p:nvPicPr>
          <p:cNvPr id="122" name="Google Shape;122;p24" descr="A person and a child sitting on a couch&#10;&#10;Description automatically generated"/>
          <p:cNvPicPr preferRelativeResize="0"/>
          <p:nvPr/>
        </p:nvPicPr>
        <p:blipFill rotWithShape="1">
          <a:blip r:embed="rId8">
            <a:alphaModFix/>
          </a:blip>
          <a:srcRect l="13178" r="41071"/>
          <a:stretch/>
        </p:blipFill>
        <p:spPr>
          <a:xfrm>
            <a:off x="3377823" y="3285088"/>
            <a:ext cx="1218511" cy="1775557"/>
          </a:xfrm>
          <a:prstGeom prst="rect">
            <a:avLst/>
          </a:prstGeom>
          <a:noFill/>
          <a:ln>
            <a:noFill/>
          </a:ln>
        </p:spPr>
      </p:pic>
      <p:pic>
        <p:nvPicPr>
          <p:cNvPr id="123" name="Google Shape;123;p24" descr="A person holding an orange paper&#10;&#10;Description automatically generated"/>
          <p:cNvPicPr preferRelativeResize="0"/>
          <p:nvPr/>
        </p:nvPicPr>
        <p:blipFill rotWithShape="1">
          <a:blip r:embed="rId9">
            <a:alphaModFix/>
          </a:blip>
          <a:srcRect/>
          <a:stretch/>
        </p:blipFill>
        <p:spPr>
          <a:xfrm>
            <a:off x="2042156" y="44378"/>
            <a:ext cx="1919065" cy="1279376"/>
          </a:xfrm>
          <a:prstGeom prst="rect">
            <a:avLst/>
          </a:prstGeom>
          <a:noFill/>
          <a:ln>
            <a:noFill/>
          </a:ln>
        </p:spPr>
      </p:pic>
      <p:pic>
        <p:nvPicPr>
          <p:cNvPr id="124" name="Google Shape;124;p24" descr="A person and person looking at a tablet&#10;&#10;Description automatically generated"/>
          <p:cNvPicPr preferRelativeResize="0"/>
          <p:nvPr/>
        </p:nvPicPr>
        <p:blipFill rotWithShape="1">
          <a:blip r:embed="rId10">
            <a:alphaModFix/>
          </a:blip>
          <a:srcRect l="3143" t="24153" r="2651" b="134"/>
          <a:stretch/>
        </p:blipFill>
        <p:spPr>
          <a:xfrm>
            <a:off x="4547436" y="1416170"/>
            <a:ext cx="1484087" cy="1790701"/>
          </a:xfrm>
          <a:prstGeom prst="rect">
            <a:avLst/>
          </a:prstGeom>
          <a:noFill/>
          <a:ln>
            <a:noFill/>
          </a:ln>
        </p:spPr>
      </p:pic>
      <p:pic>
        <p:nvPicPr>
          <p:cNvPr id="125" name="Google Shape;125;p24" descr="A child with a backpack in a library&#10;&#10;Description automatically generated"/>
          <p:cNvPicPr preferRelativeResize="0"/>
          <p:nvPr/>
        </p:nvPicPr>
        <p:blipFill rotWithShape="1">
          <a:blip r:embed="rId11">
            <a:alphaModFix/>
          </a:blip>
          <a:srcRect/>
          <a:stretch/>
        </p:blipFill>
        <p:spPr>
          <a:xfrm>
            <a:off x="39566" y="42035"/>
            <a:ext cx="1919064" cy="1275125"/>
          </a:xfrm>
          <a:prstGeom prst="rect">
            <a:avLst/>
          </a:prstGeom>
          <a:noFill/>
          <a:ln>
            <a:noFill/>
          </a:ln>
        </p:spPr>
      </p:pic>
      <p:pic>
        <p:nvPicPr>
          <p:cNvPr id="126" name="Google Shape;126;p24"/>
          <p:cNvPicPr preferRelativeResize="0"/>
          <p:nvPr/>
        </p:nvPicPr>
        <p:blipFill rotWithShape="1">
          <a:blip r:embed="rId12">
            <a:alphaModFix/>
          </a:blip>
          <a:srcRect l="-5500" t="27919" r="-2"/>
          <a:stretch/>
        </p:blipFill>
        <p:spPr>
          <a:xfrm rot="5400000">
            <a:off x="7594916" y="4392689"/>
            <a:ext cx="69216" cy="538955"/>
          </a:xfrm>
          <a:prstGeom prst="rect">
            <a:avLst/>
          </a:prstGeom>
          <a:noFill/>
          <a:ln>
            <a:noFill/>
          </a:ln>
        </p:spPr>
      </p:pic>
      <p:sp>
        <p:nvSpPr>
          <p:cNvPr id="127" name="Google Shape;127;p2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Two">
  <p:cSld name="TitleTwo">
    <p:spTree>
      <p:nvGrpSpPr>
        <p:cNvPr id="1" name="Shape 128"/>
        <p:cNvGrpSpPr/>
        <p:nvPr/>
      </p:nvGrpSpPr>
      <p:grpSpPr>
        <a:xfrm>
          <a:off x="0" y="0"/>
          <a:ext cx="0" cy="0"/>
          <a:chOff x="0" y="0"/>
          <a:chExt cx="0" cy="0"/>
        </a:xfrm>
      </p:grpSpPr>
      <p:pic>
        <p:nvPicPr>
          <p:cNvPr id="129" name="Google Shape;129;p25"/>
          <p:cNvPicPr preferRelativeResize="0"/>
          <p:nvPr/>
        </p:nvPicPr>
        <p:blipFill rotWithShape="1">
          <a:blip r:embed="rId2">
            <a:alphaModFix/>
          </a:blip>
          <a:srcRect l="1068" t="11449" b="18678"/>
          <a:stretch/>
        </p:blipFill>
        <p:spPr>
          <a:xfrm>
            <a:off x="-1" y="0"/>
            <a:ext cx="9158288" cy="5143500"/>
          </a:xfrm>
          <a:prstGeom prst="rect">
            <a:avLst/>
          </a:prstGeom>
          <a:noFill/>
          <a:ln>
            <a:noFill/>
          </a:ln>
        </p:spPr>
      </p:pic>
      <p:pic>
        <p:nvPicPr>
          <p:cNvPr id="130" name="Google Shape;130;p25"/>
          <p:cNvPicPr preferRelativeResize="0"/>
          <p:nvPr/>
        </p:nvPicPr>
        <p:blipFill rotWithShape="1">
          <a:blip r:embed="rId3">
            <a:alphaModFix/>
          </a:blip>
          <a:srcRect/>
          <a:stretch/>
        </p:blipFill>
        <p:spPr>
          <a:xfrm rot="5400000">
            <a:off x="397730" y="3928650"/>
            <a:ext cx="65607" cy="747711"/>
          </a:xfrm>
          <a:prstGeom prst="rect">
            <a:avLst/>
          </a:prstGeom>
          <a:noFill/>
          <a:ln>
            <a:noFill/>
          </a:ln>
        </p:spPr>
      </p:pic>
      <p:sp>
        <p:nvSpPr>
          <p:cNvPr id="131" name="Google Shape;131;p25"/>
          <p:cNvSpPr/>
          <p:nvPr/>
        </p:nvSpPr>
        <p:spPr>
          <a:xfrm>
            <a:off x="-1" y="1944507"/>
            <a:ext cx="9158288" cy="2182788"/>
          </a:xfrm>
          <a:prstGeom prst="rect">
            <a:avLst/>
          </a:prstGeom>
          <a:solidFill>
            <a:schemeClr val="accent6"/>
          </a:solidFill>
          <a:ln w="12700" cap="flat" cmpd="sng">
            <a:solidFill>
              <a:srgbClr val="1105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 name="Google Shape;132;p25"/>
          <p:cNvSpPr txBox="1">
            <a:spLocks noGrp="1"/>
          </p:cNvSpPr>
          <p:nvPr>
            <p:ph type="ctrTitle"/>
          </p:nvPr>
        </p:nvSpPr>
        <p:spPr>
          <a:xfrm>
            <a:off x="342428" y="1944506"/>
            <a:ext cx="8360201" cy="1307995"/>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Lato"/>
              <a:buNone/>
              <a:defRPr sz="4500" b="1"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25"/>
          <p:cNvSpPr txBox="1">
            <a:spLocks noGrp="1"/>
          </p:cNvSpPr>
          <p:nvPr>
            <p:ph type="subTitle" idx="1"/>
          </p:nvPr>
        </p:nvSpPr>
        <p:spPr>
          <a:xfrm>
            <a:off x="1919768" y="3417659"/>
            <a:ext cx="5205521" cy="709636"/>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b="0" i="0">
                <a:solidFill>
                  <a:schemeClr val="lt1"/>
                </a:solidFill>
                <a:latin typeface="Lato"/>
                <a:ea typeface="Lato"/>
                <a:cs typeface="Lato"/>
                <a:sym typeface="Lato"/>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34" name="Google Shape;134;p25" descr="A blue text on a black background&#10;&#10;Description automatically generated"/>
          <p:cNvPicPr preferRelativeResize="0"/>
          <p:nvPr/>
        </p:nvPicPr>
        <p:blipFill rotWithShape="1">
          <a:blip r:embed="rId4">
            <a:alphaModFix/>
          </a:blip>
          <a:srcRect/>
          <a:stretch/>
        </p:blipFill>
        <p:spPr>
          <a:xfrm>
            <a:off x="7016983" y="185053"/>
            <a:ext cx="1998428" cy="913811"/>
          </a:xfrm>
          <a:prstGeom prst="rect">
            <a:avLst/>
          </a:prstGeom>
          <a:noFill/>
          <a:ln>
            <a:noFill/>
          </a:ln>
        </p:spPr>
      </p:pic>
      <p:sp>
        <p:nvSpPr>
          <p:cNvPr id="135" name="Google Shape;135;p2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wo">
  <p:cSld name="Section Header Two">
    <p:bg>
      <p:bgPr>
        <a:solidFill>
          <a:schemeClr val="lt1"/>
        </a:solidFill>
        <a:effectLst/>
      </p:bgPr>
    </p:bg>
    <p:spTree>
      <p:nvGrpSpPr>
        <p:cNvPr id="1" name="Shape 136"/>
        <p:cNvGrpSpPr/>
        <p:nvPr/>
      </p:nvGrpSpPr>
      <p:grpSpPr>
        <a:xfrm>
          <a:off x="0" y="0"/>
          <a:ext cx="0" cy="0"/>
          <a:chOff x="0" y="0"/>
          <a:chExt cx="0" cy="0"/>
        </a:xfrm>
      </p:grpSpPr>
      <p:sp>
        <p:nvSpPr>
          <p:cNvPr id="137" name="Google Shape;137;p26"/>
          <p:cNvSpPr/>
          <p:nvPr/>
        </p:nvSpPr>
        <p:spPr>
          <a:xfrm>
            <a:off x="-14287" y="1668977"/>
            <a:ext cx="9158288" cy="1030667"/>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8" name="Google Shape;138;p26"/>
          <p:cNvPicPr preferRelativeResize="0"/>
          <p:nvPr/>
        </p:nvPicPr>
        <p:blipFill rotWithShape="1">
          <a:blip r:embed="rId2">
            <a:alphaModFix/>
          </a:blip>
          <a:srcRect/>
          <a:stretch/>
        </p:blipFill>
        <p:spPr>
          <a:xfrm rot="5400000">
            <a:off x="5932744" y="2429776"/>
            <a:ext cx="65607" cy="747711"/>
          </a:xfrm>
          <a:prstGeom prst="rect">
            <a:avLst/>
          </a:prstGeom>
          <a:noFill/>
          <a:ln>
            <a:noFill/>
          </a:ln>
        </p:spPr>
      </p:pic>
      <p:sp>
        <p:nvSpPr>
          <p:cNvPr id="139" name="Google Shape;139;p26"/>
          <p:cNvSpPr txBox="1">
            <a:spLocks noGrp="1"/>
          </p:cNvSpPr>
          <p:nvPr>
            <p:ph type="title"/>
          </p:nvPr>
        </p:nvSpPr>
        <p:spPr>
          <a:xfrm>
            <a:off x="3032522" y="1810964"/>
            <a:ext cx="6022930" cy="73141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3600"/>
              <a:buFont typeface="Lato"/>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0" name="Google Shape;140;p26"/>
          <p:cNvSpPr txBox="1">
            <a:spLocks noGrp="1"/>
          </p:cNvSpPr>
          <p:nvPr>
            <p:ph type="body" idx="1"/>
          </p:nvPr>
        </p:nvSpPr>
        <p:spPr>
          <a:xfrm>
            <a:off x="3646106" y="2907620"/>
            <a:ext cx="4638882" cy="393731"/>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993"/>
              </a:buClr>
              <a:buSzPts val="1800"/>
              <a:buNone/>
              <a:defRPr sz="1800">
                <a:solidFill>
                  <a:srgbClr val="888993"/>
                </a:solidFill>
              </a:defRPr>
            </a:lvl1pPr>
            <a:lvl2pPr marL="914400" lvl="1" indent="-228600" algn="l">
              <a:lnSpc>
                <a:spcPct val="90000"/>
              </a:lnSpc>
              <a:spcBef>
                <a:spcPts val="400"/>
              </a:spcBef>
              <a:spcAft>
                <a:spcPts val="0"/>
              </a:spcAft>
              <a:buClr>
                <a:srgbClr val="888993"/>
              </a:buClr>
              <a:buSzPts val="1500"/>
              <a:buNone/>
              <a:defRPr sz="1500">
                <a:solidFill>
                  <a:srgbClr val="888993"/>
                </a:solidFill>
              </a:defRPr>
            </a:lvl2pPr>
            <a:lvl3pPr marL="1371600" lvl="2" indent="-228600" algn="l">
              <a:lnSpc>
                <a:spcPct val="90000"/>
              </a:lnSpc>
              <a:spcBef>
                <a:spcPts val="400"/>
              </a:spcBef>
              <a:spcAft>
                <a:spcPts val="0"/>
              </a:spcAft>
              <a:buClr>
                <a:srgbClr val="888993"/>
              </a:buClr>
              <a:buSzPts val="1400"/>
              <a:buNone/>
              <a:defRPr sz="1400">
                <a:solidFill>
                  <a:srgbClr val="888993"/>
                </a:solidFill>
              </a:defRPr>
            </a:lvl3pPr>
            <a:lvl4pPr marL="1828800" lvl="3" indent="-228600" algn="l">
              <a:lnSpc>
                <a:spcPct val="90000"/>
              </a:lnSpc>
              <a:spcBef>
                <a:spcPts val="400"/>
              </a:spcBef>
              <a:spcAft>
                <a:spcPts val="0"/>
              </a:spcAft>
              <a:buClr>
                <a:srgbClr val="888993"/>
              </a:buClr>
              <a:buSzPts val="1200"/>
              <a:buNone/>
              <a:defRPr sz="1200">
                <a:solidFill>
                  <a:srgbClr val="888993"/>
                </a:solidFill>
              </a:defRPr>
            </a:lvl4pPr>
            <a:lvl5pPr marL="2286000" lvl="4" indent="-228600" algn="l">
              <a:lnSpc>
                <a:spcPct val="90000"/>
              </a:lnSpc>
              <a:spcBef>
                <a:spcPts val="400"/>
              </a:spcBef>
              <a:spcAft>
                <a:spcPts val="0"/>
              </a:spcAft>
              <a:buClr>
                <a:srgbClr val="888993"/>
              </a:buClr>
              <a:buSzPts val="1200"/>
              <a:buNone/>
              <a:defRPr sz="1200">
                <a:solidFill>
                  <a:srgbClr val="888993"/>
                </a:solidFill>
              </a:defRPr>
            </a:lvl5pPr>
            <a:lvl6pPr marL="2743200" lvl="5" indent="-228600" algn="l">
              <a:lnSpc>
                <a:spcPct val="90000"/>
              </a:lnSpc>
              <a:spcBef>
                <a:spcPts val="400"/>
              </a:spcBef>
              <a:spcAft>
                <a:spcPts val="0"/>
              </a:spcAft>
              <a:buClr>
                <a:srgbClr val="888993"/>
              </a:buClr>
              <a:buSzPts val="1200"/>
              <a:buNone/>
              <a:defRPr sz="1200">
                <a:solidFill>
                  <a:srgbClr val="888993"/>
                </a:solidFill>
              </a:defRPr>
            </a:lvl6pPr>
            <a:lvl7pPr marL="3200400" lvl="6" indent="-228600" algn="l">
              <a:lnSpc>
                <a:spcPct val="90000"/>
              </a:lnSpc>
              <a:spcBef>
                <a:spcPts val="400"/>
              </a:spcBef>
              <a:spcAft>
                <a:spcPts val="0"/>
              </a:spcAft>
              <a:buClr>
                <a:srgbClr val="888993"/>
              </a:buClr>
              <a:buSzPts val="1200"/>
              <a:buNone/>
              <a:defRPr sz="1200">
                <a:solidFill>
                  <a:srgbClr val="888993"/>
                </a:solidFill>
              </a:defRPr>
            </a:lvl7pPr>
            <a:lvl8pPr marL="3657600" lvl="7" indent="-228600" algn="l">
              <a:lnSpc>
                <a:spcPct val="90000"/>
              </a:lnSpc>
              <a:spcBef>
                <a:spcPts val="400"/>
              </a:spcBef>
              <a:spcAft>
                <a:spcPts val="0"/>
              </a:spcAft>
              <a:buClr>
                <a:srgbClr val="888993"/>
              </a:buClr>
              <a:buSzPts val="1200"/>
              <a:buNone/>
              <a:defRPr sz="1200">
                <a:solidFill>
                  <a:srgbClr val="888993"/>
                </a:solidFill>
              </a:defRPr>
            </a:lvl8pPr>
            <a:lvl9pPr marL="4114800" lvl="8" indent="-228600" algn="l">
              <a:lnSpc>
                <a:spcPct val="90000"/>
              </a:lnSpc>
              <a:spcBef>
                <a:spcPts val="400"/>
              </a:spcBef>
              <a:spcAft>
                <a:spcPts val="0"/>
              </a:spcAft>
              <a:buClr>
                <a:srgbClr val="888993"/>
              </a:buClr>
              <a:buSzPts val="1200"/>
              <a:buNone/>
              <a:defRPr sz="1200">
                <a:solidFill>
                  <a:srgbClr val="888993"/>
                </a:solidFill>
              </a:defRPr>
            </a:lvl9pPr>
          </a:lstStyle>
          <a:p>
            <a:endParaRPr/>
          </a:p>
        </p:txBody>
      </p:sp>
      <p:pic>
        <p:nvPicPr>
          <p:cNvPr id="141" name="Google Shape;141;p26"/>
          <p:cNvPicPr preferRelativeResize="0"/>
          <p:nvPr/>
        </p:nvPicPr>
        <p:blipFill rotWithShape="1">
          <a:blip r:embed="rId3">
            <a:alphaModFix/>
          </a:blip>
          <a:srcRect l="28470" t="9662" r="25425" b="30242"/>
          <a:stretch/>
        </p:blipFill>
        <p:spPr>
          <a:xfrm>
            <a:off x="-4143" y="839816"/>
            <a:ext cx="2933701" cy="4303684"/>
          </a:xfrm>
          <a:prstGeom prst="rect">
            <a:avLst/>
          </a:prstGeom>
          <a:noFill/>
          <a:ln>
            <a:noFill/>
          </a:ln>
        </p:spPr>
      </p:pic>
      <p:sp>
        <p:nvSpPr>
          <p:cNvPr id="142" name="Google Shape;142;p2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latin typeface="Lato"/>
                <a:ea typeface="Lato"/>
                <a:cs typeface="Lato"/>
                <a:sym typeface="Lato"/>
              </a:defRPr>
            </a:lvl1pPr>
            <a:lvl2pPr lvl="1">
              <a:buNone/>
              <a:defRPr sz="1300">
                <a:latin typeface="Lato"/>
                <a:ea typeface="Lato"/>
                <a:cs typeface="Lato"/>
                <a:sym typeface="Lato"/>
              </a:defRPr>
            </a:lvl2pPr>
            <a:lvl3pPr lvl="2">
              <a:buNone/>
              <a:defRPr sz="1300">
                <a:latin typeface="Lato"/>
                <a:ea typeface="Lato"/>
                <a:cs typeface="Lato"/>
                <a:sym typeface="Lato"/>
              </a:defRPr>
            </a:lvl3pPr>
            <a:lvl4pPr lvl="3">
              <a:buNone/>
              <a:defRPr sz="1300">
                <a:latin typeface="Lato"/>
                <a:ea typeface="Lato"/>
                <a:cs typeface="Lato"/>
                <a:sym typeface="Lato"/>
              </a:defRPr>
            </a:lvl4pPr>
            <a:lvl5pPr lvl="4">
              <a:buNone/>
              <a:defRPr sz="1300">
                <a:latin typeface="Lato"/>
                <a:ea typeface="Lato"/>
                <a:cs typeface="Lato"/>
                <a:sym typeface="Lato"/>
              </a:defRPr>
            </a:lvl5pPr>
            <a:lvl6pPr lvl="5">
              <a:buNone/>
              <a:defRPr sz="1300">
                <a:latin typeface="Lato"/>
                <a:ea typeface="Lato"/>
                <a:cs typeface="Lato"/>
                <a:sym typeface="Lato"/>
              </a:defRPr>
            </a:lvl6pPr>
            <a:lvl7pPr lvl="6">
              <a:buNone/>
              <a:defRPr sz="1300">
                <a:latin typeface="Lato"/>
                <a:ea typeface="Lato"/>
                <a:cs typeface="Lato"/>
                <a:sym typeface="Lato"/>
              </a:defRPr>
            </a:lvl7pPr>
            <a:lvl8pPr lvl="7">
              <a:buNone/>
              <a:defRPr sz="1300">
                <a:latin typeface="Lato"/>
                <a:ea typeface="Lato"/>
                <a:cs typeface="Lato"/>
                <a:sym typeface="Lato"/>
              </a:defRPr>
            </a:lvl8pPr>
            <a:lvl9pPr lvl="8">
              <a:buNone/>
              <a:defRPr sz="1300">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One">
  <p:cSld name="Section Header One">
    <p:spTree>
      <p:nvGrpSpPr>
        <p:cNvPr id="1" name="Shape 143"/>
        <p:cNvGrpSpPr/>
        <p:nvPr/>
      </p:nvGrpSpPr>
      <p:grpSpPr>
        <a:xfrm>
          <a:off x="0" y="0"/>
          <a:ext cx="0" cy="0"/>
          <a:chOff x="0" y="0"/>
          <a:chExt cx="0" cy="0"/>
        </a:xfrm>
      </p:grpSpPr>
      <p:sp>
        <p:nvSpPr>
          <p:cNvPr id="144" name="Google Shape;144;p27"/>
          <p:cNvSpPr/>
          <p:nvPr/>
        </p:nvSpPr>
        <p:spPr>
          <a:xfrm rot="10800000" flipH="1">
            <a:off x="0" y="-4725"/>
            <a:ext cx="2193896" cy="51435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 name="Google Shape;145;p27"/>
          <p:cNvSpPr txBox="1">
            <a:spLocks noGrp="1"/>
          </p:cNvSpPr>
          <p:nvPr>
            <p:ph type="title"/>
          </p:nvPr>
        </p:nvSpPr>
        <p:spPr>
          <a:xfrm>
            <a:off x="2679423" y="1455909"/>
            <a:ext cx="5579994" cy="60380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6"/>
              </a:buClr>
              <a:buSzPts val="3300"/>
              <a:buFont typeface="Lato"/>
              <a:buNone/>
              <a:defRPr sz="3300" b="0" i="0">
                <a:solidFill>
                  <a:schemeClr val="accent6"/>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7"/>
          <p:cNvSpPr txBox="1">
            <a:spLocks noGrp="1"/>
          </p:cNvSpPr>
          <p:nvPr>
            <p:ph type="body" idx="1"/>
          </p:nvPr>
        </p:nvSpPr>
        <p:spPr>
          <a:xfrm>
            <a:off x="2679423" y="2441185"/>
            <a:ext cx="5579994" cy="1375778"/>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accent3"/>
              </a:buClr>
              <a:buSzPts val="1100"/>
              <a:buNone/>
              <a:defRPr sz="1500">
                <a:solidFill>
                  <a:schemeClr val="accent6"/>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147" name="Google Shape;147;p27"/>
          <p:cNvGrpSpPr/>
          <p:nvPr/>
        </p:nvGrpSpPr>
        <p:grpSpPr>
          <a:xfrm rot="10800000" flipH="1">
            <a:off x="2095748" y="240339"/>
            <a:ext cx="227274" cy="4653372"/>
            <a:chOff x="195263" y="964406"/>
            <a:chExt cx="235744" cy="4826794"/>
          </a:xfrm>
        </p:grpSpPr>
        <p:cxnSp>
          <p:nvCxnSpPr>
            <p:cNvPr id="148" name="Google Shape;148;p27"/>
            <p:cNvCxnSpPr/>
            <p:nvPr/>
          </p:nvCxnSpPr>
          <p:spPr>
            <a:xfrm flipH="1">
              <a:off x="310214" y="1015603"/>
              <a:ext cx="5842" cy="4775597"/>
            </a:xfrm>
            <a:prstGeom prst="straightConnector1">
              <a:avLst/>
            </a:prstGeom>
            <a:noFill/>
            <a:ln w="12700" cap="flat" cmpd="sng">
              <a:solidFill>
                <a:schemeClr val="lt2"/>
              </a:solidFill>
              <a:prstDash val="solid"/>
              <a:miter lim="800000"/>
              <a:headEnd type="none" w="sm" len="sm"/>
              <a:tailEnd type="none" w="sm" len="sm"/>
            </a:ln>
          </p:spPr>
        </p:cxnSp>
        <p:sp>
          <p:nvSpPr>
            <p:cNvPr id="149" name="Google Shape;149;p27"/>
            <p:cNvSpPr/>
            <p:nvPr/>
          </p:nvSpPr>
          <p:spPr>
            <a:xfrm rot="10800000" flipH="1">
              <a:off x="195263" y="2107406"/>
              <a:ext cx="235744" cy="235744"/>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0" name="Google Shape;150;p27"/>
            <p:cNvSpPr/>
            <p:nvPr/>
          </p:nvSpPr>
          <p:spPr>
            <a:xfrm rot="10800000" flipH="1">
              <a:off x="195263" y="964406"/>
              <a:ext cx="235744" cy="235744"/>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1" name="Google Shape;151;p27"/>
            <p:cNvSpPr/>
            <p:nvPr/>
          </p:nvSpPr>
          <p:spPr>
            <a:xfrm rot="10800000" flipH="1">
              <a:off x="195263" y="3193256"/>
              <a:ext cx="235744" cy="235744"/>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 name="Google Shape;152;p27"/>
            <p:cNvSpPr/>
            <p:nvPr/>
          </p:nvSpPr>
          <p:spPr>
            <a:xfrm rot="10800000" flipH="1">
              <a:off x="195263" y="4412456"/>
              <a:ext cx="235744" cy="235744"/>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3" name="Google Shape;153;p27"/>
            <p:cNvSpPr/>
            <p:nvPr/>
          </p:nvSpPr>
          <p:spPr>
            <a:xfrm rot="10800000" flipH="1">
              <a:off x="195263" y="5555456"/>
              <a:ext cx="235744" cy="235744"/>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54" name="Google Shape;154;p2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accent6"/>
                </a:solidFill>
                <a:latin typeface="Lato"/>
                <a:ea typeface="Lato"/>
                <a:cs typeface="Lato"/>
                <a:sym typeface="Lato"/>
              </a:defRPr>
            </a:lvl1pPr>
            <a:lvl2pPr lvl="1">
              <a:buNone/>
              <a:defRPr sz="1300">
                <a:solidFill>
                  <a:schemeClr val="accent6"/>
                </a:solidFill>
                <a:latin typeface="Lato"/>
                <a:ea typeface="Lato"/>
                <a:cs typeface="Lato"/>
                <a:sym typeface="Lato"/>
              </a:defRPr>
            </a:lvl2pPr>
            <a:lvl3pPr lvl="2">
              <a:buNone/>
              <a:defRPr sz="1300">
                <a:solidFill>
                  <a:schemeClr val="accent6"/>
                </a:solidFill>
                <a:latin typeface="Lato"/>
                <a:ea typeface="Lato"/>
                <a:cs typeface="Lato"/>
                <a:sym typeface="Lato"/>
              </a:defRPr>
            </a:lvl3pPr>
            <a:lvl4pPr lvl="3">
              <a:buNone/>
              <a:defRPr sz="1300">
                <a:solidFill>
                  <a:schemeClr val="accent6"/>
                </a:solidFill>
                <a:latin typeface="Lato"/>
                <a:ea typeface="Lato"/>
                <a:cs typeface="Lato"/>
                <a:sym typeface="Lato"/>
              </a:defRPr>
            </a:lvl4pPr>
            <a:lvl5pPr lvl="4">
              <a:buNone/>
              <a:defRPr sz="1300">
                <a:solidFill>
                  <a:schemeClr val="accent6"/>
                </a:solidFill>
                <a:latin typeface="Lato"/>
                <a:ea typeface="Lato"/>
                <a:cs typeface="Lato"/>
                <a:sym typeface="Lato"/>
              </a:defRPr>
            </a:lvl5pPr>
            <a:lvl6pPr lvl="5">
              <a:buNone/>
              <a:defRPr sz="1300">
                <a:solidFill>
                  <a:schemeClr val="accent6"/>
                </a:solidFill>
                <a:latin typeface="Lato"/>
                <a:ea typeface="Lato"/>
                <a:cs typeface="Lato"/>
                <a:sym typeface="Lato"/>
              </a:defRPr>
            </a:lvl6pPr>
            <a:lvl7pPr lvl="6">
              <a:buNone/>
              <a:defRPr sz="1300">
                <a:solidFill>
                  <a:schemeClr val="accent6"/>
                </a:solidFill>
                <a:latin typeface="Lato"/>
                <a:ea typeface="Lato"/>
                <a:cs typeface="Lato"/>
                <a:sym typeface="Lato"/>
              </a:defRPr>
            </a:lvl7pPr>
            <a:lvl8pPr lvl="7">
              <a:buNone/>
              <a:defRPr sz="1300">
                <a:solidFill>
                  <a:schemeClr val="accent6"/>
                </a:solidFill>
                <a:latin typeface="Lato"/>
                <a:ea typeface="Lato"/>
                <a:cs typeface="Lato"/>
                <a:sym typeface="Lato"/>
              </a:defRPr>
            </a:lvl8pPr>
            <a:lvl9pPr lvl="8">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5"/>
        <p:cNvGrpSpPr/>
        <p:nvPr/>
      </p:nvGrpSpPr>
      <p:grpSpPr>
        <a:xfrm>
          <a:off x="0" y="0"/>
          <a:ext cx="0" cy="0"/>
          <a:chOff x="0" y="0"/>
          <a:chExt cx="0" cy="0"/>
        </a:xfrm>
      </p:grpSpPr>
      <p:sp>
        <p:nvSpPr>
          <p:cNvPr id="156" name="Google Shape;156;p28"/>
          <p:cNvSpPr/>
          <p:nvPr/>
        </p:nvSpPr>
        <p:spPr>
          <a:xfrm>
            <a:off x="0" y="0"/>
            <a:ext cx="407194"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7" name="Google Shape;157;p28"/>
          <p:cNvSpPr txBox="1">
            <a:spLocks noGrp="1"/>
          </p:cNvSpPr>
          <p:nvPr>
            <p:ph type="title"/>
          </p:nvPr>
        </p:nvSpPr>
        <p:spPr>
          <a:xfrm>
            <a:off x="628650" y="273844"/>
            <a:ext cx="78867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8" name="Google Shape;158;p28"/>
          <p:cNvSpPr txBox="1">
            <a:spLocks noGrp="1"/>
          </p:cNvSpPr>
          <p:nvPr>
            <p:ph type="body" idx="1"/>
          </p:nvPr>
        </p:nvSpPr>
        <p:spPr>
          <a:xfrm>
            <a:off x="628650" y="1251431"/>
            <a:ext cx="7886700" cy="3381291"/>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accent3"/>
              </a:buClr>
              <a:buSzPts val="1500"/>
              <a:buChar char="•"/>
              <a:defRPr>
                <a:latin typeface="Lato"/>
                <a:ea typeface="Lato"/>
                <a:cs typeface="Lato"/>
                <a:sym typeface="Lato"/>
              </a:defRPr>
            </a:lvl1pPr>
            <a:lvl2pPr marL="914400" lvl="1" indent="-311150" algn="l">
              <a:lnSpc>
                <a:spcPct val="100000"/>
              </a:lnSpc>
              <a:spcBef>
                <a:spcPts val="400"/>
              </a:spcBef>
              <a:spcAft>
                <a:spcPts val="0"/>
              </a:spcAft>
              <a:buClr>
                <a:schemeClr val="accent3"/>
              </a:buClr>
              <a:buSzPts val="1300"/>
              <a:buChar char="•"/>
              <a:defRPr>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a:latin typeface="Lato"/>
                <a:ea typeface="Lato"/>
                <a:cs typeface="Lato"/>
                <a:sym typeface="Lato"/>
              </a:defRPr>
            </a:lvl3pPr>
            <a:lvl4pPr marL="1828800" lvl="3" indent="-285750" algn="l">
              <a:lnSpc>
                <a:spcPct val="100000"/>
              </a:lnSpc>
              <a:spcBef>
                <a:spcPts val="400"/>
              </a:spcBef>
              <a:spcAft>
                <a:spcPts val="0"/>
              </a:spcAft>
              <a:buClr>
                <a:schemeClr val="accent3"/>
              </a:buClr>
              <a:buSzPts val="900"/>
              <a:buChar char="•"/>
              <a:defRPr>
                <a:latin typeface="Lato"/>
                <a:ea typeface="Lato"/>
                <a:cs typeface="Lato"/>
                <a:sym typeface="Lato"/>
              </a:defRPr>
            </a:lvl4pPr>
            <a:lvl5pPr marL="2286000" lvl="4" indent="-285750" algn="l">
              <a:lnSpc>
                <a:spcPct val="100000"/>
              </a:lnSpc>
              <a:spcBef>
                <a:spcPts val="400"/>
              </a:spcBef>
              <a:spcAft>
                <a:spcPts val="0"/>
              </a:spcAft>
              <a:buClr>
                <a:schemeClr val="accent3"/>
              </a:buClr>
              <a:buSzPts val="900"/>
              <a:buChar char="•"/>
              <a:defRPr>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59" name="Google Shape;159;p28"/>
          <p:cNvPicPr preferRelativeResize="0"/>
          <p:nvPr/>
        </p:nvPicPr>
        <p:blipFill rotWithShape="1">
          <a:blip r:embed="rId2">
            <a:alphaModFix/>
          </a:blip>
          <a:srcRect l="-3263" t="11697" r="-1"/>
          <a:stretch/>
        </p:blipFill>
        <p:spPr>
          <a:xfrm>
            <a:off x="169722" y="0"/>
            <a:ext cx="67748" cy="660252"/>
          </a:xfrm>
          <a:prstGeom prst="rect">
            <a:avLst/>
          </a:prstGeom>
          <a:noFill/>
          <a:ln>
            <a:noFill/>
          </a:ln>
        </p:spPr>
      </p:pic>
      <p:pic>
        <p:nvPicPr>
          <p:cNvPr id="160" name="Google Shape;160;p28"/>
          <p:cNvPicPr preferRelativeResize="0"/>
          <p:nvPr/>
        </p:nvPicPr>
        <p:blipFill rotWithShape="1">
          <a:blip r:embed="rId3">
            <a:alphaModFix/>
          </a:blip>
          <a:srcRect/>
          <a:stretch/>
        </p:blipFill>
        <p:spPr>
          <a:xfrm rot="10800000" flipH="1">
            <a:off x="8870156" y="4543158"/>
            <a:ext cx="48521" cy="552979"/>
          </a:xfrm>
          <a:prstGeom prst="rect">
            <a:avLst/>
          </a:prstGeom>
          <a:noFill/>
          <a:ln>
            <a:noFill/>
          </a:ln>
        </p:spPr>
      </p:pic>
      <p:sp>
        <p:nvSpPr>
          <p:cNvPr id="161" name="Google Shape;161;p2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uble Content">
  <p:cSld name="Double Content">
    <p:spTree>
      <p:nvGrpSpPr>
        <p:cNvPr id="1" name="Shape 162"/>
        <p:cNvGrpSpPr/>
        <p:nvPr/>
      </p:nvGrpSpPr>
      <p:grpSpPr>
        <a:xfrm>
          <a:off x="0" y="0"/>
          <a:ext cx="0" cy="0"/>
          <a:chOff x="0" y="0"/>
          <a:chExt cx="0" cy="0"/>
        </a:xfrm>
      </p:grpSpPr>
      <p:sp>
        <p:nvSpPr>
          <p:cNvPr id="163" name="Google Shape;163;p29"/>
          <p:cNvSpPr txBox="1">
            <a:spLocks noGrp="1"/>
          </p:cNvSpPr>
          <p:nvPr>
            <p:ph type="body" idx="1"/>
          </p:nvPr>
        </p:nvSpPr>
        <p:spPr>
          <a:xfrm>
            <a:off x="638174" y="1310735"/>
            <a:ext cx="3753464" cy="3030717"/>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4" name="Google Shape;164;p29"/>
          <p:cNvSpPr txBox="1">
            <a:spLocks noGrp="1"/>
          </p:cNvSpPr>
          <p:nvPr>
            <p:ph type="body" idx="2"/>
          </p:nvPr>
        </p:nvSpPr>
        <p:spPr>
          <a:xfrm>
            <a:off x="4885711" y="1310735"/>
            <a:ext cx="3753464" cy="3030717"/>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5" name="Google Shape;165;p29"/>
          <p:cNvSpPr txBox="1">
            <a:spLocks noGrp="1"/>
          </p:cNvSpPr>
          <p:nvPr>
            <p:ph type="title"/>
          </p:nvPr>
        </p:nvSpPr>
        <p:spPr>
          <a:xfrm>
            <a:off x="638174" y="345980"/>
            <a:ext cx="80010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6" name="Google Shape;166;p29"/>
          <p:cNvSpPr/>
          <p:nvPr/>
        </p:nvSpPr>
        <p:spPr>
          <a:xfrm>
            <a:off x="0" y="0"/>
            <a:ext cx="407194"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67" name="Google Shape;167;p29"/>
          <p:cNvPicPr preferRelativeResize="0"/>
          <p:nvPr/>
        </p:nvPicPr>
        <p:blipFill rotWithShape="1">
          <a:blip r:embed="rId2">
            <a:alphaModFix/>
          </a:blip>
          <a:srcRect l="-3263" t="11697" r="-1"/>
          <a:stretch/>
        </p:blipFill>
        <p:spPr>
          <a:xfrm>
            <a:off x="169722" y="0"/>
            <a:ext cx="67748" cy="660252"/>
          </a:xfrm>
          <a:prstGeom prst="rect">
            <a:avLst/>
          </a:prstGeom>
          <a:noFill/>
          <a:ln>
            <a:noFill/>
          </a:ln>
        </p:spPr>
      </p:pic>
      <p:pic>
        <p:nvPicPr>
          <p:cNvPr id="168" name="Google Shape;168;p29"/>
          <p:cNvPicPr preferRelativeResize="0"/>
          <p:nvPr/>
        </p:nvPicPr>
        <p:blipFill rotWithShape="1">
          <a:blip r:embed="rId3">
            <a:alphaModFix/>
          </a:blip>
          <a:srcRect/>
          <a:stretch/>
        </p:blipFill>
        <p:spPr>
          <a:xfrm rot="10800000" flipH="1">
            <a:off x="8870156" y="4543158"/>
            <a:ext cx="48521" cy="552979"/>
          </a:xfrm>
          <a:prstGeom prst="rect">
            <a:avLst/>
          </a:prstGeom>
          <a:noFill/>
          <a:ln>
            <a:noFill/>
          </a:ln>
        </p:spPr>
      </p:pic>
      <p:sp>
        <p:nvSpPr>
          <p:cNvPr id="169" name="Google Shape;169;p2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alf + Half">
  <p:cSld name="Half + Half">
    <p:spTree>
      <p:nvGrpSpPr>
        <p:cNvPr id="1" name="Shape 170"/>
        <p:cNvGrpSpPr/>
        <p:nvPr/>
      </p:nvGrpSpPr>
      <p:grpSpPr>
        <a:xfrm>
          <a:off x="0" y="0"/>
          <a:ext cx="0" cy="0"/>
          <a:chOff x="0" y="0"/>
          <a:chExt cx="0" cy="0"/>
        </a:xfrm>
      </p:grpSpPr>
      <p:sp>
        <p:nvSpPr>
          <p:cNvPr id="171" name="Google Shape;171;p30"/>
          <p:cNvSpPr txBox="1">
            <a:spLocks noGrp="1"/>
          </p:cNvSpPr>
          <p:nvPr>
            <p:ph type="body" idx="1"/>
          </p:nvPr>
        </p:nvSpPr>
        <p:spPr>
          <a:xfrm>
            <a:off x="585440" y="1387070"/>
            <a:ext cx="3278459" cy="275273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2" name="Google Shape;172;p30"/>
          <p:cNvSpPr txBox="1">
            <a:spLocks noGrp="1"/>
          </p:cNvSpPr>
          <p:nvPr>
            <p:ph type="title"/>
          </p:nvPr>
        </p:nvSpPr>
        <p:spPr>
          <a:xfrm>
            <a:off x="585439" y="559601"/>
            <a:ext cx="3278459" cy="533559"/>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3" name="Google Shape;173;p30"/>
          <p:cNvSpPr txBox="1"/>
          <p:nvPr/>
        </p:nvSpPr>
        <p:spPr>
          <a:xfrm>
            <a:off x="302476" y="4605164"/>
            <a:ext cx="2057400" cy="273844"/>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1" i="0">
                <a:solidFill>
                  <a:schemeClr val="lt1"/>
                </a:solidFill>
                <a:latin typeface="Lato Black"/>
                <a:ea typeface="Lato Black"/>
                <a:cs typeface="Lato Black"/>
                <a:sym typeface="Lato Black"/>
              </a:rPr>
              <a:t>‹#›</a:t>
            </a:fld>
            <a:endParaRPr sz="900" b="1" i="0">
              <a:solidFill>
                <a:schemeClr val="lt1"/>
              </a:solidFill>
              <a:latin typeface="Lato Black"/>
              <a:ea typeface="Lato Black"/>
              <a:cs typeface="Lato Black"/>
              <a:sym typeface="Lato Black"/>
            </a:endParaRPr>
          </a:p>
        </p:txBody>
      </p:sp>
      <p:sp>
        <p:nvSpPr>
          <p:cNvPr id="174" name="Google Shape;174;p30"/>
          <p:cNvSpPr>
            <a:spLocks noGrp="1"/>
          </p:cNvSpPr>
          <p:nvPr>
            <p:ph type="pic" idx="2"/>
          </p:nvPr>
        </p:nvSpPr>
        <p:spPr>
          <a:xfrm>
            <a:off x="4572000" y="0"/>
            <a:ext cx="4572000" cy="5143500"/>
          </a:xfrm>
          <a:prstGeom prst="rect">
            <a:avLst/>
          </a:prstGeom>
          <a:noFill/>
          <a:ln>
            <a:noFill/>
          </a:ln>
        </p:spPr>
      </p:sp>
      <p:sp>
        <p:nvSpPr>
          <p:cNvPr id="175" name="Google Shape;175;p30"/>
          <p:cNvSpPr/>
          <p:nvPr/>
        </p:nvSpPr>
        <p:spPr>
          <a:xfrm rot="-5400000">
            <a:off x="1820480" y="2391980"/>
            <a:ext cx="5143500" cy="359541"/>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76" name="Google Shape;176;p30"/>
          <p:cNvPicPr preferRelativeResize="0"/>
          <p:nvPr/>
        </p:nvPicPr>
        <p:blipFill rotWithShape="1">
          <a:blip r:embed="rId2">
            <a:alphaModFix/>
          </a:blip>
          <a:srcRect l="-3263" t="11697" r="-1"/>
          <a:stretch/>
        </p:blipFill>
        <p:spPr>
          <a:xfrm rot="5400000">
            <a:off x="2190793" y="4378085"/>
            <a:ext cx="67748" cy="660252"/>
          </a:xfrm>
          <a:prstGeom prst="rect">
            <a:avLst/>
          </a:prstGeom>
          <a:noFill/>
          <a:ln>
            <a:noFill/>
          </a:ln>
        </p:spPr>
      </p:pic>
      <p:sp>
        <p:nvSpPr>
          <p:cNvPr id="177" name="Google Shape;177;p3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Content, Subpoints">
  <p:cSld name="Title, Content, Subpoints">
    <p:spTree>
      <p:nvGrpSpPr>
        <p:cNvPr id="1" name="Shape 178"/>
        <p:cNvGrpSpPr/>
        <p:nvPr/>
      </p:nvGrpSpPr>
      <p:grpSpPr>
        <a:xfrm>
          <a:off x="0" y="0"/>
          <a:ext cx="0" cy="0"/>
          <a:chOff x="0" y="0"/>
          <a:chExt cx="0" cy="0"/>
        </a:xfrm>
      </p:grpSpPr>
      <p:sp>
        <p:nvSpPr>
          <p:cNvPr id="179" name="Google Shape;179;p31"/>
          <p:cNvSpPr txBox="1">
            <a:spLocks noGrp="1"/>
          </p:cNvSpPr>
          <p:nvPr>
            <p:ph type="body" idx="1"/>
          </p:nvPr>
        </p:nvSpPr>
        <p:spPr>
          <a:xfrm>
            <a:off x="585440" y="1387070"/>
            <a:ext cx="3872261" cy="2752733"/>
          </a:xfrm>
          <a:prstGeom prst="rect">
            <a:avLst/>
          </a:prstGeom>
          <a:noFill/>
          <a:ln>
            <a:noFill/>
          </a:ln>
        </p:spPr>
        <p:txBody>
          <a:bodyPr spcFirstLastPara="1" wrap="square" lIns="68575" tIns="34275" rIns="68575" bIns="34275" anchor="t" anchorCtr="0">
            <a:normAutofit/>
          </a:bodyPr>
          <a:lstStyle>
            <a:lvl1pPr marL="457200" lvl="0" indent="-228600" algn="l">
              <a:lnSpc>
                <a:spcPct val="140000"/>
              </a:lnSpc>
              <a:spcBef>
                <a:spcPts val="800"/>
              </a:spcBef>
              <a:spcAft>
                <a:spcPts val="0"/>
              </a:spcAft>
              <a:buClr>
                <a:schemeClr val="dk1"/>
              </a:buClr>
              <a:buSzPts val="1500"/>
              <a:buNone/>
              <a:defRPr sz="1500"/>
            </a:lvl1pPr>
            <a:lvl2pPr marL="914400" lvl="1" indent="-228600" algn="l">
              <a:lnSpc>
                <a:spcPct val="140000"/>
              </a:lnSpc>
              <a:spcBef>
                <a:spcPts val="400"/>
              </a:spcBef>
              <a:spcAft>
                <a:spcPts val="0"/>
              </a:spcAft>
              <a:buClr>
                <a:schemeClr val="dk1"/>
              </a:buClr>
              <a:buSzPts val="1500"/>
              <a:buNone/>
              <a:defRPr sz="1500"/>
            </a:lvl2pPr>
            <a:lvl3pPr marL="1371600" lvl="2" indent="-228600" algn="l">
              <a:lnSpc>
                <a:spcPct val="140000"/>
              </a:lnSpc>
              <a:spcBef>
                <a:spcPts val="400"/>
              </a:spcBef>
              <a:spcAft>
                <a:spcPts val="0"/>
              </a:spcAft>
              <a:buClr>
                <a:schemeClr val="dk1"/>
              </a:buClr>
              <a:buSzPts val="1500"/>
              <a:buNone/>
              <a:defRPr sz="1500"/>
            </a:lvl3pPr>
            <a:lvl4pPr marL="1828800" lvl="3" indent="-228600" algn="l">
              <a:lnSpc>
                <a:spcPct val="140000"/>
              </a:lnSpc>
              <a:spcBef>
                <a:spcPts val="400"/>
              </a:spcBef>
              <a:spcAft>
                <a:spcPts val="0"/>
              </a:spcAft>
              <a:buClr>
                <a:schemeClr val="dk1"/>
              </a:buClr>
              <a:buSzPts val="1500"/>
              <a:buNone/>
              <a:defRPr sz="1500"/>
            </a:lvl4pPr>
            <a:lvl5pPr marL="2286000" lvl="4" indent="-228600" algn="l">
              <a:lnSpc>
                <a:spcPct val="140000"/>
              </a:lnSpc>
              <a:spcBef>
                <a:spcPts val="400"/>
              </a:spcBef>
              <a:spcAft>
                <a:spcPts val="0"/>
              </a:spcAft>
              <a:buClr>
                <a:schemeClr val="dk1"/>
              </a:buClr>
              <a:buSzPts val="1500"/>
              <a:buNone/>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0" name="Google Shape;180;p31"/>
          <p:cNvSpPr txBox="1">
            <a:spLocks noGrp="1"/>
          </p:cNvSpPr>
          <p:nvPr>
            <p:ph type="title"/>
          </p:nvPr>
        </p:nvSpPr>
        <p:spPr>
          <a:xfrm>
            <a:off x="577076" y="654931"/>
            <a:ext cx="3872261" cy="53355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1" name="Google Shape;181;p31"/>
          <p:cNvSpPr/>
          <p:nvPr/>
        </p:nvSpPr>
        <p:spPr>
          <a:xfrm>
            <a:off x="0" y="4736306"/>
            <a:ext cx="9144000" cy="407194"/>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82" name="Google Shape;182;p31"/>
          <p:cNvSpPr txBox="1">
            <a:spLocks noGrp="1"/>
          </p:cNvSpPr>
          <p:nvPr>
            <p:ph type="body" idx="2"/>
          </p:nvPr>
        </p:nvSpPr>
        <p:spPr>
          <a:xfrm>
            <a:off x="4900959" y="622319"/>
            <a:ext cx="3219916" cy="1080137"/>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3" name="Google Shape;183;p31"/>
          <p:cNvSpPr txBox="1">
            <a:spLocks noGrp="1"/>
          </p:cNvSpPr>
          <p:nvPr>
            <p:ph type="body" idx="3"/>
          </p:nvPr>
        </p:nvSpPr>
        <p:spPr>
          <a:xfrm>
            <a:off x="4900959" y="1880099"/>
            <a:ext cx="3219914" cy="1080136"/>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4" name="Google Shape;184;p31"/>
          <p:cNvSpPr txBox="1">
            <a:spLocks noGrp="1"/>
          </p:cNvSpPr>
          <p:nvPr>
            <p:ph type="body" idx="4"/>
          </p:nvPr>
        </p:nvSpPr>
        <p:spPr>
          <a:xfrm>
            <a:off x="4900959" y="3107608"/>
            <a:ext cx="3219914" cy="1080136"/>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5" name="Google Shape;185;p31"/>
          <p:cNvSpPr/>
          <p:nvPr/>
        </p:nvSpPr>
        <p:spPr>
          <a:xfrm>
            <a:off x="4808963" y="629543"/>
            <a:ext cx="91996" cy="533559"/>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86" name="Google Shape;186;p31"/>
          <p:cNvSpPr/>
          <p:nvPr/>
        </p:nvSpPr>
        <p:spPr>
          <a:xfrm>
            <a:off x="4808963" y="1867329"/>
            <a:ext cx="91996" cy="53355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87" name="Google Shape;187;p31"/>
          <p:cNvSpPr/>
          <p:nvPr/>
        </p:nvSpPr>
        <p:spPr>
          <a:xfrm>
            <a:off x="4808963" y="3105115"/>
            <a:ext cx="91996" cy="533559"/>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88" name="Google Shape;188;p31"/>
          <p:cNvPicPr preferRelativeResize="0"/>
          <p:nvPr/>
        </p:nvPicPr>
        <p:blipFill rotWithShape="1">
          <a:blip r:embed="rId2">
            <a:alphaModFix/>
          </a:blip>
          <a:srcRect l="-3263" t="11697" r="-1"/>
          <a:stretch/>
        </p:blipFill>
        <p:spPr>
          <a:xfrm>
            <a:off x="169722" y="0"/>
            <a:ext cx="67748" cy="660252"/>
          </a:xfrm>
          <a:prstGeom prst="rect">
            <a:avLst/>
          </a:prstGeom>
          <a:noFill/>
          <a:ln>
            <a:noFill/>
          </a:ln>
        </p:spPr>
      </p:pic>
      <p:sp>
        <p:nvSpPr>
          <p:cNvPr id="189" name="Google Shape;189;p3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riple Footer Picture">
  <p:cSld name="Triple Footer Picture">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1878681" y="551843"/>
            <a:ext cx="5439035" cy="603802"/>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700"/>
              <a:buFont typeface="Lato"/>
              <a:buNone/>
              <a:defRPr sz="27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2" name="Google Shape;192;p32"/>
          <p:cNvSpPr txBox="1">
            <a:spLocks noGrp="1"/>
          </p:cNvSpPr>
          <p:nvPr>
            <p:ph type="body" idx="1"/>
          </p:nvPr>
        </p:nvSpPr>
        <p:spPr>
          <a:xfrm>
            <a:off x="758939" y="1404694"/>
            <a:ext cx="7585887" cy="1375778"/>
          </a:xfrm>
          <a:prstGeom prst="rect">
            <a:avLst/>
          </a:prstGeom>
          <a:noFill/>
          <a:ln>
            <a:noFill/>
          </a:ln>
        </p:spPr>
        <p:txBody>
          <a:bodyPr spcFirstLastPara="1" wrap="square" lIns="68575" tIns="34275" rIns="68575" bIns="34275" anchor="t" anchorCtr="0">
            <a:normAutofit/>
          </a:bodyPr>
          <a:lstStyle>
            <a:lvl1pPr marL="457200" lvl="0" indent="-285750" algn="l">
              <a:lnSpc>
                <a:spcPct val="100000"/>
              </a:lnSpc>
              <a:spcBef>
                <a:spcPts val="800"/>
              </a:spcBef>
              <a:spcAft>
                <a:spcPts val="0"/>
              </a:spcAft>
              <a:buClr>
                <a:schemeClr val="accent3"/>
              </a:buClr>
              <a:buSzPts val="900"/>
              <a:buChar char="•"/>
              <a:defRPr sz="1400">
                <a:latin typeface="Lato"/>
                <a:ea typeface="Lato"/>
                <a:cs typeface="Lato"/>
                <a:sym typeface="Lato"/>
              </a:defRPr>
            </a:lvl1pPr>
            <a:lvl2pPr marL="914400" lvl="1" indent="-285750" algn="l">
              <a:lnSpc>
                <a:spcPct val="100000"/>
              </a:lnSpc>
              <a:spcBef>
                <a:spcPts val="400"/>
              </a:spcBef>
              <a:spcAft>
                <a:spcPts val="0"/>
              </a:spcAft>
              <a:buClr>
                <a:schemeClr val="accent3"/>
              </a:buClr>
              <a:buSzPts val="900"/>
              <a:buChar char="•"/>
              <a:defRPr sz="1400">
                <a:latin typeface="Lato"/>
                <a:ea typeface="Lato"/>
                <a:cs typeface="Lato"/>
                <a:sym typeface="Lato"/>
              </a:defRPr>
            </a:lvl2pPr>
            <a:lvl3pPr marL="1371600" lvl="2" indent="-285750" algn="l">
              <a:lnSpc>
                <a:spcPct val="100000"/>
              </a:lnSpc>
              <a:spcBef>
                <a:spcPts val="400"/>
              </a:spcBef>
              <a:spcAft>
                <a:spcPts val="0"/>
              </a:spcAft>
              <a:buClr>
                <a:schemeClr val="accent3"/>
              </a:buClr>
              <a:buSzPts val="900"/>
              <a:buChar char="•"/>
              <a:defRPr sz="1400">
                <a:latin typeface="Lato"/>
                <a:ea typeface="Lato"/>
                <a:cs typeface="Lato"/>
                <a:sym typeface="Lato"/>
              </a:defRPr>
            </a:lvl3pPr>
            <a:lvl4pPr marL="1828800" lvl="3" indent="-285750" algn="l">
              <a:lnSpc>
                <a:spcPct val="100000"/>
              </a:lnSpc>
              <a:spcBef>
                <a:spcPts val="400"/>
              </a:spcBef>
              <a:spcAft>
                <a:spcPts val="0"/>
              </a:spcAft>
              <a:buClr>
                <a:schemeClr val="accent3"/>
              </a:buClr>
              <a:buSzPts val="900"/>
              <a:buChar char="•"/>
              <a:defRPr sz="1400">
                <a:latin typeface="Lato"/>
                <a:ea typeface="Lato"/>
                <a:cs typeface="Lato"/>
                <a:sym typeface="Lato"/>
              </a:defRPr>
            </a:lvl4pPr>
            <a:lvl5pPr marL="2286000" lvl="4" indent="-285750" algn="l">
              <a:lnSpc>
                <a:spcPct val="100000"/>
              </a:lnSpc>
              <a:spcBef>
                <a:spcPts val="400"/>
              </a:spcBef>
              <a:spcAft>
                <a:spcPts val="0"/>
              </a:spcAft>
              <a:buClr>
                <a:schemeClr val="accent3"/>
              </a:buClr>
              <a:buSzPts val="900"/>
              <a:buChar char="•"/>
              <a:defRPr sz="14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3" name="Google Shape;193;p32"/>
          <p:cNvSpPr/>
          <p:nvPr/>
        </p:nvSpPr>
        <p:spPr>
          <a:xfrm>
            <a:off x="0" y="3873452"/>
            <a:ext cx="9198665" cy="1270049"/>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94" name="Google Shape;194;p32"/>
          <p:cNvSpPr>
            <a:spLocks noGrp="1"/>
          </p:cNvSpPr>
          <p:nvPr>
            <p:ph type="pic" idx="2"/>
          </p:nvPr>
        </p:nvSpPr>
        <p:spPr>
          <a:xfrm>
            <a:off x="758939" y="3333011"/>
            <a:ext cx="1828191" cy="1080881"/>
          </a:xfrm>
          <a:prstGeom prst="rect">
            <a:avLst/>
          </a:prstGeom>
          <a:noFill/>
          <a:ln>
            <a:noFill/>
          </a:ln>
        </p:spPr>
      </p:sp>
      <p:sp>
        <p:nvSpPr>
          <p:cNvPr id="195" name="Google Shape;195;p32"/>
          <p:cNvSpPr>
            <a:spLocks noGrp="1"/>
          </p:cNvSpPr>
          <p:nvPr>
            <p:ph type="pic" idx="3"/>
          </p:nvPr>
        </p:nvSpPr>
        <p:spPr>
          <a:xfrm>
            <a:off x="3658681" y="3333011"/>
            <a:ext cx="1828191" cy="1080881"/>
          </a:xfrm>
          <a:prstGeom prst="rect">
            <a:avLst/>
          </a:prstGeom>
          <a:noFill/>
          <a:ln>
            <a:noFill/>
          </a:ln>
        </p:spPr>
      </p:sp>
      <p:sp>
        <p:nvSpPr>
          <p:cNvPr id="196" name="Google Shape;196;p32"/>
          <p:cNvSpPr>
            <a:spLocks noGrp="1"/>
          </p:cNvSpPr>
          <p:nvPr>
            <p:ph type="pic" idx="4"/>
          </p:nvPr>
        </p:nvSpPr>
        <p:spPr>
          <a:xfrm>
            <a:off x="6521150" y="3333011"/>
            <a:ext cx="1828191" cy="1080881"/>
          </a:xfrm>
          <a:prstGeom prst="rect">
            <a:avLst/>
          </a:prstGeom>
          <a:noFill/>
          <a:ln>
            <a:noFill/>
          </a:ln>
        </p:spPr>
      </p:sp>
      <p:pic>
        <p:nvPicPr>
          <p:cNvPr id="197" name="Google Shape;197;p32"/>
          <p:cNvPicPr preferRelativeResize="0"/>
          <p:nvPr/>
        </p:nvPicPr>
        <p:blipFill rotWithShape="1">
          <a:blip r:embed="rId2">
            <a:alphaModFix/>
          </a:blip>
          <a:srcRect/>
          <a:stretch/>
        </p:blipFill>
        <p:spPr>
          <a:xfrm rot="10800000" flipH="1">
            <a:off x="8870156" y="4543158"/>
            <a:ext cx="48521" cy="552979"/>
          </a:xfrm>
          <a:prstGeom prst="rect">
            <a:avLst/>
          </a:prstGeom>
          <a:noFill/>
          <a:ln>
            <a:noFill/>
          </a:ln>
        </p:spPr>
      </p:pic>
      <p:pic>
        <p:nvPicPr>
          <p:cNvPr id="198" name="Google Shape;198;p32"/>
          <p:cNvPicPr preferRelativeResize="0"/>
          <p:nvPr/>
        </p:nvPicPr>
        <p:blipFill rotWithShape="1">
          <a:blip r:embed="rId3">
            <a:alphaModFix/>
          </a:blip>
          <a:srcRect l="-3263" t="11697" r="-1"/>
          <a:stretch/>
        </p:blipFill>
        <p:spPr>
          <a:xfrm>
            <a:off x="169722" y="0"/>
            <a:ext cx="67748" cy="660252"/>
          </a:xfrm>
          <a:prstGeom prst="rect">
            <a:avLst/>
          </a:prstGeom>
          <a:noFill/>
          <a:ln>
            <a:noFill/>
          </a:ln>
        </p:spPr>
      </p:pic>
      <p:sp>
        <p:nvSpPr>
          <p:cNvPr id="199" name="Google Shape;199;p3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Reflection Questions">
  <p:cSld name="Reflection Questions">
    <p:spTree>
      <p:nvGrpSpPr>
        <p:cNvPr id="1" name="Shape 200"/>
        <p:cNvGrpSpPr/>
        <p:nvPr/>
      </p:nvGrpSpPr>
      <p:grpSpPr>
        <a:xfrm>
          <a:off x="0" y="0"/>
          <a:ext cx="0" cy="0"/>
          <a:chOff x="0" y="0"/>
          <a:chExt cx="0" cy="0"/>
        </a:xfrm>
      </p:grpSpPr>
      <p:sp>
        <p:nvSpPr>
          <p:cNvPr id="201" name="Google Shape;201;p33"/>
          <p:cNvSpPr/>
          <p:nvPr/>
        </p:nvSpPr>
        <p:spPr>
          <a:xfrm>
            <a:off x="-27333" y="2004071"/>
            <a:ext cx="9198665" cy="709312"/>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02" name="Google Shape;202;p33"/>
          <p:cNvSpPr txBox="1">
            <a:spLocks noGrp="1"/>
          </p:cNvSpPr>
          <p:nvPr>
            <p:ph type="title"/>
          </p:nvPr>
        </p:nvSpPr>
        <p:spPr>
          <a:xfrm>
            <a:off x="1878681" y="2081864"/>
            <a:ext cx="5439035" cy="603802"/>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2700"/>
              <a:buFont typeface="Lato"/>
              <a:buNone/>
              <a:defRPr sz="2700" b="0"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3" name="Google Shape;203;p33"/>
          <p:cNvSpPr txBox="1">
            <a:spLocks noGrp="1"/>
          </p:cNvSpPr>
          <p:nvPr>
            <p:ph type="body" idx="1"/>
          </p:nvPr>
        </p:nvSpPr>
        <p:spPr>
          <a:xfrm>
            <a:off x="851572" y="2929582"/>
            <a:ext cx="7585887" cy="1375778"/>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800"/>
              </a:spcBef>
              <a:spcAft>
                <a:spcPts val="0"/>
              </a:spcAft>
              <a:buClr>
                <a:schemeClr val="accent3"/>
              </a:buClr>
              <a:buSzPts val="900"/>
              <a:buNone/>
              <a:defRPr sz="1400">
                <a:latin typeface="Lato"/>
                <a:ea typeface="Lato"/>
                <a:cs typeface="Lato"/>
                <a:sym typeface="Lato"/>
              </a:defRPr>
            </a:lvl1pPr>
            <a:lvl2pPr marL="914400" lvl="1" indent="-228600" algn="ctr">
              <a:lnSpc>
                <a:spcPct val="100000"/>
              </a:lnSpc>
              <a:spcBef>
                <a:spcPts val="400"/>
              </a:spcBef>
              <a:spcAft>
                <a:spcPts val="0"/>
              </a:spcAft>
              <a:buClr>
                <a:schemeClr val="accent3"/>
              </a:buClr>
              <a:buSzPts val="900"/>
              <a:buNone/>
              <a:defRPr sz="1400">
                <a:latin typeface="Lato"/>
                <a:ea typeface="Lato"/>
                <a:cs typeface="Lato"/>
                <a:sym typeface="Lato"/>
              </a:defRPr>
            </a:lvl2pPr>
            <a:lvl3pPr marL="1371600" lvl="2" indent="-228600" algn="ctr">
              <a:lnSpc>
                <a:spcPct val="100000"/>
              </a:lnSpc>
              <a:spcBef>
                <a:spcPts val="400"/>
              </a:spcBef>
              <a:spcAft>
                <a:spcPts val="0"/>
              </a:spcAft>
              <a:buClr>
                <a:schemeClr val="accent3"/>
              </a:buClr>
              <a:buSzPts val="900"/>
              <a:buNone/>
              <a:defRPr sz="1400">
                <a:latin typeface="Lato"/>
                <a:ea typeface="Lato"/>
                <a:cs typeface="Lato"/>
                <a:sym typeface="Lato"/>
              </a:defRPr>
            </a:lvl3pPr>
            <a:lvl4pPr marL="1828800" lvl="3" indent="-228600" algn="ctr">
              <a:lnSpc>
                <a:spcPct val="100000"/>
              </a:lnSpc>
              <a:spcBef>
                <a:spcPts val="400"/>
              </a:spcBef>
              <a:spcAft>
                <a:spcPts val="0"/>
              </a:spcAft>
              <a:buClr>
                <a:schemeClr val="accent3"/>
              </a:buClr>
              <a:buSzPts val="900"/>
              <a:buNone/>
              <a:defRPr sz="1400">
                <a:latin typeface="Lato"/>
                <a:ea typeface="Lato"/>
                <a:cs typeface="Lato"/>
                <a:sym typeface="Lato"/>
              </a:defRPr>
            </a:lvl4pPr>
            <a:lvl5pPr marL="2286000" lvl="4" indent="-228600" algn="ctr">
              <a:lnSpc>
                <a:spcPct val="100000"/>
              </a:lnSpc>
              <a:spcBef>
                <a:spcPts val="400"/>
              </a:spcBef>
              <a:spcAft>
                <a:spcPts val="0"/>
              </a:spcAft>
              <a:buClr>
                <a:schemeClr val="accent3"/>
              </a:buClr>
              <a:buSzPts val="900"/>
              <a:buNone/>
              <a:defRPr sz="14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4" name="Google Shape;204;p33"/>
          <p:cNvSpPr>
            <a:spLocks noGrp="1"/>
          </p:cNvSpPr>
          <p:nvPr>
            <p:ph type="pic" idx="2"/>
          </p:nvPr>
        </p:nvSpPr>
        <p:spPr>
          <a:xfrm>
            <a:off x="-14800" y="0"/>
            <a:ext cx="9186132" cy="2004071"/>
          </a:xfrm>
          <a:prstGeom prst="rect">
            <a:avLst/>
          </a:prstGeom>
          <a:noFill/>
          <a:ln>
            <a:noFill/>
          </a:ln>
        </p:spPr>
      </p:sp>
      <p:pic>
        <p:nvPicPr>
          <p:cNvPr id="205" name="Google Shape;205;p33"/>
          <p:cNvPicPr preferRelativeResize="0"/>
          <p:nvPr/>
        </p:nvPicPr>
        <p:blipFill rotWithShape="1">
          <a:blip r:embed="rId2">
            <a:alphaModFix/>
          </a:blip>
          <a:srcRect l="-3263" t="11697" r="-1"/>
          <a:stretch/>
        </p:blipFill>
        <p:spPr>
          <a:xfrm rot="5400000">
            <a:off x="4538125" y="4478749"/>
            <a:ext cx="67748" cy="660252"/>
          </a:xfrm>
          <a:prstGeom prst="rect">
            <a:avLst/>
          </a:prstGeom>
          <a:noFill/>
          <a:ln>
            <a:noFill/>
          </a:ln>
        </p:spPr>
      </p:pic>
      <p:sp>
        <p:nvSpPr>
          <p:cNvPr id="206" name="Google Shape;206;p3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Reflection Questions 2">
  <p:cSld name="Reflection Questions 2">
    <p:spTree>
      <p:nvGrpSpPr>
        <p:cNvPr id="1" name="Shape 207"/>
        <p:cNvGrpSpPr/>
        <p:nvPr/>
      </p:nvGrpSpPr>
      <p:grpSpPr>
        <a:xfrm>
          <a:off x="0" y="0"/>
          <a:ext cx="0" cy="0"/>
          <a:chOff x="0" y="0"/>
          <a:chExt cx="0" cy="0"/>
        </a:xfrm>
      </p:grpSpPr>
      <p:sp>
        <p:nvSpPr>
          <p:cNvPr id="208" name="Google Shape;208;p34"/>
          <p:cNvSpPr/>
          <p:nvPr/>
        </p:nvSpPr>
        <p:spPr>
          <a:xfrm rot="5400000">
            <a:off x="4368403" y="-2721982"/>
            <a:ext cx="407194" cy="9144001"/>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09" name="Google Shape;209;p34"/>
          <p:cNvSpPr txBox="1">
            <a:spLocks noGrp="1"/>
          </p:cNvSpPr>
          <p:nvPr>
            <p:ph type="title"/>
          </p:nvPr>
        </p:nvSpPr>
        <p:spPr>
          <a:xfrm>
            <a:off x="410766" y="883337"/>
            <a:ext cx="565785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0" name="Google Shape;210;p34"/>
          <p:cNvSpPr txBox="1">
            <a:spLocks noGrp="1"/>
          </p:cNvSpPr>
          <p:nvPr>
            <p:ph type="body" idx="1"/>
          </p:nvPr>
        </p:nvSpPr>
        <p:spPr>
          <a:xfrm>
            <a:off x="382190" y="2332604"/>
            <a:ext cx="5657850" cy="1651397"/>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accent3"/>
              </a:buClr>
              <a:buSzPts val="1500"/>
              <a:buChar char="•"/>
              <a:defRPr>
                <a:latin typeface="Lato"/>
                <a:ea typeface="Lato"/>
                <a:cs typeface="Lato"/>
                <a:sym typeface="Lato"/>
              </a:defRPr>
            </a:lvl1pPr>
            <a:lvl2pPr marL="914400" lvl="1" indent="-311150" algn="l">
              <a:lnSpc>
                <a:spcPct val="90000"/>
              </a:lnSpc>
              <a:spcBef>
                <a:spcPts val="400"/>
              </a:spcBef>
              <a:spcAft>
                <a:spcPts val="0"/>
              </a:spcAft>
              <a:buClr>
                <a:schemeClr val="accent3"/>
              </a:buClr>
              <a:buSzPts val="1300"/>
              <a:buChar char="•"/>
              <a:defRPr>
                <a:latin typeface="Lato"/>
                <a:ea typeface="Lato"/>
                <a:cs typeface="Lato"/>
                <a:sym typeface="Lato"/>
              </a:defRPr>
            </a:lvl2pPr>
            <a:lvl3pPr marL="1371600" lvl="2" indent="-298450" algn="l">
              <a:lnSpc>
                <a:spcPct val="90000"/>
              </a:lnSpc>
              <a:spcBef>
                <a:spcPts val="400"/>
              </a:spcBef>
              <a:spcAft>
                <a:spcPts val="0"/>
              </a:spcAft>
              <a:buClr>
                <a:schemeClr val="accent3"/>
              </a:buClr>
              <a:buSzPts val="1100"/>
              <a:buChar char="•"/>
              <a:defRPr>
                <a:latin typeface="Lato"/>
                <a:ea typeface="Lato"/>
                <a:cs typeface="Lato"/>
                <a:sym typeface="Lato"/>
              </a:defRPr>
            </a:lvl3pPr>
            <a:lvl4pPr marL="1828800" lvl="3" indent="-285750" algn="l">
              <a:lnSpc>
                <a:spcPct val="90000"/>
              </a:lnSpc>
              <a:spcBef>
                <a:spcPts val="400"/>
              </a:spcBef>
              <a:spcAft>
                <a:spcPts val="0"/>
              </a:spcAft>
              <a:buClr>
                <a:schemeClr val="accent3"/>
              </a:buClr>
              <a:buSzPts val="900"/>
              <a:buChar char="•"/>
              <a:defRPr>
                <a:latin typeface="Lato"/>
                <a:ea typeface="Lato"/>
                <a:cs typeface="Lato"/>
                <a:sym typeface="Lato"/>
              </a:defRPr>
            </a:lvl4pPr>
            <a:lvl5pPr marL="2286000" lvl="4" indent="-285750" algn="l">
              <a:lnSpc>
                <a:spcPct val="90000"/>
              </a:lnSpc>
              <a:spcBef>
                <a:spcPts val="400"/>
              </a:spcBef>
              <a:spcAft>
                <a:spcPts val="0"/>
              </a:spcAft>
              <a:buClr>
                <a:schemeClr val="accent3"/>
              </a:buClr>
              <a:buSzPts val="900"/>
              <a:buChar char="•"/>
              <a:defRPr>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1" name="Google Shape;211;p34"/>
          <p:cNvSpPr>
            <a:spLocks noGrp="1"/>
          </p:cNvSpPr>
          <p:nvPr>
            <p:ph type="pic" idx="2"/>
          </p:nvPr>
        </p:nvSpPr>
        <p:spPr>
          <a:xfrm>
            <a:off x="6450806" y="0"/>
            <a:ext cx="2693194" cy="5143500"/>
          </a:xfrm>
          <a:prstGeom prst="rect">
            <a:avLst/>
          </a:prstGeom>
          <a:noFill/>
          <a:ln>
            <a:noFill/>
          </a:ln>
        </p:spPr>
      </p:sp>
      <p:pic>
        <p:nvPicPr>
          <p:cNvPr id="212" name="Google Shape;212;p34"/>
          <p:cNvPicPr preferRelativeResize="0"/>
          <p:nvPr/>
        </p:nvPicPr>
        <p:blipFill rotWithShape="1">
          <a:blip r:embed="rId2">
            <a:alphaModFix/>
          </a:blip>
          <a:srcRect l="-3263" t="11697" r="-1"/>
          <a:stretch/>
        </p:blipFill>
        <p:spPr>
          <a:xfrm rot="5400000">
            <a:off x="2875691" y="4318399"/>
            <a:ext cx="67748" cy="660252"/>
          </a:xfrm>
          <a:prstGeom prst="rect">
            <a:avLst/>
          </a:prstGeom>
          <a:noFill/>
          <a:ln>
            <a:noFill/>
          </a:ln>
        </p:spPr>
      </p:pic>
      <p:sp>
        <p:nvSpPr>
          <p:cNvPr id="213" name="Google Shape;213;p3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alfDarkContent">
  <p:cSld name="HalfDarkContent">
    <p:spTree>
      <p:nvGrpSpPr>
        <p:cNvPr id="1" name="Shape 214"/>
        <p:cNvGrpSpPr/>
        <p:nvPr/>
      </p:nvGrpSpPr>
      <p:grpSpPr>
        <a:xfrm>
          <a:off x="0" y="0"/>
          <a:ext cx="0" cy="0"/>
          <a:chOff x="0" y="0"/>
          <a:chExt cx="0" cy="0"/>
        </a:xfrm>
      </p:grpSpPr>
      <p:sp>
        <p:nvSpPr>
          <p:cNvPr id="215" name="Google Shape;215;p35"/>
          <p:cNvSpPr/>
          <p:nvPr/>
        </p:nvSpPr>
        <p:spPr>
          <a:xfrm>
            <a:off x="0" y="0"/>
            <a:ext cx="3243263"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16" name="Google Shape;216;p35"/>
          <p:cNvSpPr txBox="1">
            <a:spLocks noGrp="1"/>
          </p:cNvSpPr>
          <p:nvPr>
            <p:ph type="title"/>
          </p:nvPr>
        </p:nvSpPr>
        <p:spPr>
          <a:xfrm>
            <a:off x="474344" y="2074664"/>
            <a:ext cx="2366011" cy="994172"/>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Lato"/>
              <a:buNone/>
              <a:defRPr b="0"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7" name="Google Shape;217;p35"/>
          <p:cNvSpPr txBox="1">
            <a:spLocks noGrp="1"/>
          </p:cNvSpPr>
          <p:nvPr>
            <p:ph type="body" idx="1"/>
          </p:nvPr>
        </p:nvSpPr>
        <p:spPr>
          <a:xfrm>
            <a:off x="3514725" y="273844"/>
            <a:ext cx="5300663" cy="4358879"/>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Clr>
                <a:schemeClr val="accent3"/>
              </a:buClr>
              <a:buSzPts val="1100"/>
              <a:buChar char="•"/>
              <a:defRPr sz="1500">
                <a:latin typeface="Lato"/>
                <a:ea typeface="Lato"/>
                <a:cs typeface="Lato"/>
                <a:sym typeface="Lato"/>
              </a:defRPr>
            </a:lvl1pPr>
            <a:lvl2pPr marL="914400" lvl="1" indent="-298450" algn="l">
              <a:lnSpc>
                <a:spcPct val="100000"/>
              </a:lnSpc>
              <a:spcBef>
                <a:spcPts val="400"/>
              </a:spcBef>
              <a:spcAft>
                <a:spcPts val="0"/>
              </a:spcAft>
              <a:buClr>
                <a:schemeClr val="accent3"/>
              </a:buClr>
              <a:buSzPts val="1100"/>
              <a:buChar char="•"/>
              <a:defRPr sz="1500">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sz="1500">
                <a:latin typeface="Lato"/>
                <a:ea typeface="Lato"/>
                <a:cs typeface="Lato"/>
                <a:sym typeface="Lato"/>
              </a:defRPr>
            </a:lvl3pPr>
            <a:lvl4pPr marL="1828800" lvl="3" indent="-298450" algn="l">
              <a:lnSpc>
                <a:spcPct val="100000"/>
              </a:lnSpc>
              <a:spcBef>
                <a:spcPts val="400"/>
              </a:spcBef>
              <a:spcAft>
                <a:spcPts val="0"/>
              </a:spcAft>
              <a:buClr>
                <a:schemeClr val="accent3"/>
              </a:buClr>
              <a:buSzPts val="1100"/>
              <a:buChar char="•"/>
              <a:defRPr sz="1500">
                <a:latin typeface="Lato"/>
                <a:ea typeface="Lato"/>
                <a:cs typeface="Lato"/>
                <a:sym typeface="Lato"/>
              </a:defRPr>
            </a:lvl4pPr>
            <a:lvl5pPr marL="2286000" lvl="4" indent="-298450" algn="l">
              <a:lnSpc>
                <a:spcPct val="100000"/>
              </a:lnSpc>
              <a:spcBef>
                <a:spcPts val="400"/>
              </a:spcBef>
              <a:spcAft>
                <a:spcPts val="0"/>
              </a:spcAft>
              <a:buClr>
                <a:schemeClr val="accent3"/>
              </a:buClr>
              <a:buSzPts val="1100"/>
              <a:buChar char="•"/>
              <a:defRPr sz="15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8" name="Google Shape;218;p3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9" name="Google Shape;219;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0" name="Google Shape;220;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21" name="Google Shape;221;p35"/>
          <p:cNvPicPr preferRelativeResize="0"/>
          <p:nvPr/>
        </p:nvPicPr>
        <p:blipFill rotWithShape="1">
          <a:blip r:embed="rId2">
            <a:alphaModFix/>
          </a:blip>
          <a:srcRect/>
          <a:stretch/>
        </p:blipFill>
        <p:spPr>
          <a:xfrm rot="10800000" flipH="1">
            <a:off x="8870156" y="4543158"/>
            <a:ext cx="48521" cy="552979"/>
          </a:xfrm>
          <a:prstGeom prst="rect">
            <a:avLst/>
          </a:prstGeom>
          <a:noFill/>
          <a:ln>
            <a:noFill/>
          </a:ln>
        </p:spPr>
      </p:pic>
      <p:pic>
        <p:nvPicPr>
          <p:cNvPr id="222" name="Google Shape;222;p35"/>
          <p:cNvPicPr preferRelativeResize="0"/>
          <p:nvPr/>
        </p:nvPicPr>
        <p:blipFill rotWithShape="1">
          <a:blip r:embed="rId3">
            <a:alphaModFix/>
          </a:blip>
          <a:srcRect l="-3263" t="11697" r="-1"/>
          <a:stretch/>
        </p:blipFill>
        <p:spPr>
          <a:xfrm>
            <a:off x="169722" y="0"/>
            <a:ext cx="67748" cy="66025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Part Content">
  <p:cSld name="Four Part Content">
    <p:spTree>
      <p:nvGrpSpPr>
        <p:cNvPr id="1" name="Shape 223"/>
        <p:cNvGrpSpPr/>
        <p:nvPr/>
      </p:nvGrpSpPr>
      <p:grpSpPr>
        <a:xfrm>
          <a:off x="0" y="0"/>
          <a:ext cx="0" cy="0"/>
          <a:chOff x="0" y="0"/>
          <a:chExt cx="0" cy="0"/>
        </a:xfrm>
      </p:grpSpPr>
      <p:sp>
        <p:nvSpPr>
          <p:cNvPr id="224" name="Google Shape;224;p36"/>
          <p:cNvSpPr/>
          <p:nvPr/>
        </p:nvSpPr>
        <p:spPr>
          <a:xfrm rot="5400000">
            <a:off x="1918305" y="-355271"/>
            <a:ext cx="628543" cy="4465154"/>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5" name="Google Shape;225;p36"/>
          <p:cNvSpPr txBox="1">
            <a:spLocks noGrp="1"/>
          </p:cNvSpPr>
          <p:nvPr>
            <p:ph type="title"/>
          </p:nvPr>
        </p:nvSpPr>
        <p:spPr>
          <a:xfrm>
            <a:off x="628650" y="194666"/>
            <a:ext cx="565785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6" name="Google Shape;226;p36"/>
          <p:cNvSpPr txBox="1">
            <a:spLocks noGrp="1"/>
          </p:cNvSpPr>
          <p:nvPr>
            <p:ph type="body" idx="1"/>
          </p:nvPr>
        </p:nvSpPr>
        <p:spPr>
          <a:xfrm>
            <a:off x="628649" y="1692358"/>
            <a:ext cx="3679963" cy="40212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7" name="Google Shape;227;p36"/>
          <p:cNvSpPr>
            <a:spLocks noGrp="1"/>
          </p:cNvSpPr>
          <p:nvPr>
            <p:ph type="pic" idx="2"/>
          </p:nvPr>
        </p:nvSpPr>
        <p:spPr>
          <a:xfrm>
            <a:off x="4465154" y="1073426"/>
            <a:ext cx="4678846" cy="4075149"/>
          </a:xfrm>
          <a:prstGeom prst="rect">
            <a:avLst/>
          </a:prstGeom>
          <a:noFill/>
          <a:ln>
            <a:noFill/>
          </a:ln>
        </p:spPr>
      </p:sp>
      <p:sp>
        <p:nvSpPr>
          <p:cNvPr id="228" name="Google Shape;228;p36"/>
          <p:cNvSpPr/>
          <p:nvPr/>
        </p:nvSpPr>
        <p:spPr>
          <a:xfrm rot="5400000">
            <a:off x="1918306" y="424951"/>
            <a:ext cx="628543" cy="4465154"/>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9" name="Google Shape;229;p36"/>
          <p:cNvSpPr/>
          <p:nvPr/>
        </p:nvSpPr>
        <p:spPr>
          <a:xfrm rot="5400000">
            <a:off x="1918306" y="1205173"/>
            <a:ext cx="628543" cy="4465154"/>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30" name="Google Shape;230;p36"/>
          <p:cNvSpPr/>
          <p:nvPr/>
        </p:nvSpPr>
        <p:spPr>
          <a:xfrm rot="5400000">
            <a:off x="1918306" y="1985396"/>
            <a:ext cx="628543" cy="4465154"/>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31" name="Google Shape;231;p36"/>
          <p:cNvSpPr txBox="1">
            <a:spLocks noGrp="1"/>
          </p:cNvSpPr>
          <p:nvPr>
            <p:ph type="body" idx="3"/>
          </p:nvPr>
        </p:nvSpPr>
        <p:spPr>
          <a:xfrm>
            <a:off x="628649" y="2482519"/>
            <a:ext cx="3679963" cy="40212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2" name="Google Shape;232;p36"/>
          <p:cNvSpPr txBox="1">
            <a:spLocks noGrp="1"/>
          </p:cNvSpPr>
          <p:nvPr>
            <p:ph type="body" idx="4"/>
          </p:nvPr>
        </p:nvSpPr>
        <p:spPr>
          <a:xfrm>
            <a:off x="628649" y="3242863"/>
            <a:ext cx="3679963" cy="40212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3" name="Google Shape;233;p36"/>
          <p:cNvSpPr txBox="1">
            <a:spLocks noGrp="1"/>
          </p:cNvSpPr>
          <p:nvPr>
            <p:ph type="body" idx="5"/>
          </p:nvPr>
        </p:nvSpPr>
        <p:spPr>
          <a:xfrm>
            <a:off x="628649" y="4047932"/>
            <a:ext cx="3679963" cy="40212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34" name="Google Shape;234;p36"/>
          <p:cNvPicPr preferRelativeResize="0"/>
          <p:nvPr/>
        </p:nvPicPr>
        <p:blipFill rotWithShape="1">
          <a:blip r:embed="rId2">
            <a:alphaModFix/>
          </a:blip>
          <a:srcRect l="-3263" t="11697" r="-1"/>
          <a:stretch/>
        </p:blipFill>
        <p:spPr>
          <a:xfrm>
            <a:off x="169722" y="0"/>
            <a:ext cx="67748" cy="660252"/>
          </a:xfrm>
          <a:prstGeom prst="rect">
            <a:avLst/>
          </a:prstGeom>
          <a:noFill/>
          <a:ln>
            <a:noFill/>
          </a:ln>
        </p:spPr>
      </p:pic>
      <p:sp>
        <p:nvSpPr>
          <p:cNvPr id="235" name="Google Shape;235;p3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 Infographic">
  <p:cSld name="4 Infographic">
    <p:spTree>
      <p:nvGrpSpPr>
        <p:cNvPr id="1" name="Shape 236"/>
        <p:cNvGrpSpPr/>
        <p:nvPr/>
      </p:nvGrpSpPr>
      <p:grpSpPr>
        <a:xfrm>
          <a:off x="0" y="0"/>
          <a:ext cx="0" cy="0"/>
          <a:chOff x="0" y="0"/>
          <a:chExt cx="0" cy="0"/>
        </a:xfrm>
      </p:grpSpPr>
      <p:sp>
        <p:nvSpPr>
          <p:cNvPr id="237" name="Google Shape;237;p37"/>
          <p:cNvSpPr txBox="1">
            <a:spLocks noGrp="1"/>
          </p:cNvSpPr>
          <p:nvPr>
            <p:ph type="body" idx="1"/>
          </p:nvPr>
        </p:nvSpPr>
        <p:spPr>
          <a:xfrm>
            <a:off x="1057290" y="2571750"/>
            <a:ext cx="1311964" cy="1401417"/>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8" name="Google Shape;238;p37"/>
          <p:cNvSpPr/>
          <p:nvPr/>
        </p:nvSpPr>
        <p:spPr>
          <a:xfrm flipH="1">
            <a:off x="0" y="4585707"/>
            <a:ext cx="9144000" cy="557792"/>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239" name="Google Shape;239;p37"/>
          <p:cNvGrpSpPr/>
          <p:nvPr/>
        </p:nvGrpSpPr>
        <p:grpSpPr>
          <a:xfrm rot="5400000" flipH="1">
            <a:off x="4374796" y="-982685"/>
            <a:ext cx="390712" cy="6105618"/>
            <a:chOff x="195263" y="2107406"/>
            <a:chExt cx="235744" cy="3683944"/>
          </a:xfrm>
        </p:grpSpPr>
        <p:cxnSp>
          <p:nvCxnSpPr>
            <p:cNvPr id="240" name="Google Shape;240;p37"/>
            <p:cNvCxnSpPr>
              <a:stCxn id="241" idx="0"/>
            </p:cNvCxnSpPr>
            <p:nvPr/>
          </p:nvCxnSpPr>
          <p:spPr>
            <a:xfrm rot="5400000">
              <a:off x="-1412465" y="4065750"/>
              <a:ext cx="3448200" cy="3000"/>
            </a:xfrm>
            <a:prstGeom prst="straightConnector1">
              <a:avLst/>
            </a:prstGeom>
            <a:noFill/>
            <a:ln w="12700" cap="flat" cmpd="sng">
              <a:solidFill>
                <a:schemeClr val="lt2"/>
              </a:solidFill>
              <a:prstDash val="solid"/>
              <a:miter lim="800000"/>
              <a:headEnd type="none" w="sm" len="sm"/>
              <a:tailEnd type="none" w="sm" len="sm"/>
            </a:ln>
          </p:spPr>
        </p:cxnSp>
        <p:sp>
          <p:nvSpPr>
            <p:cNvPr id="241" name="Google Shape;241;p37"/>
            <p:cNvSpPr/>
            <p:nvPr/>
          </p:nvSpPr>
          <p:spPr>
            <a:xfrm rot="10800000" flipH="1">
              <a:off x="195263" y="2107406"/>
              <a:ext cx="235744" cy="235744"/>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42" name="Google Shape;242;p37"/>
            <p:cNvSpPr/>
            <p:nvPr/>
          </p:nvSpPr>
          <p:spPr>
            <a:xfrm rot="10800000" flipH="1">
              <a:off x="195263" y="3256756"/>
              <a:ext cx="235744" cy="235744"/>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43" name="Google Shape;243;p37"/>
            <p:cNvSpPr/>
            <p:nvPr/>
          </p:nvSpPr>
          <p:spPr>
            <a:xfrm rot="10800000" flipH="1">
              <a:off x="195263" y="4406106"/>
              <a:ext cx="235744" cy="235744"/>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44" name="Google Shape;244;p37"/>
            <p:cNvSpPr/>
            <p:nvPr/>
          </p:nvSpPr>
          <p:spPr>
            <a:xfrm rot="10800000" flipH="1">
              <a:off x="195263" y="5555456"/>
              <a:ext cx="235744" cy="235744"/>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245" name="Google Shape;245;p37"/>
          <p:cNvSpPr txBox="1">
            <a:spLocks noGrp="1"/>
          </p:cNvSpPr>
          <p:nvPr>
            <p:ph type="title"/>
          </p:nvPr>
        </p:nvSpPr>
        <p:spPr>
          <a:xfrm>
            <a:off x="1697704" y="321897"/>
            <a:ext cx="5745144" cy="628544"/>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6" name="Google Shape;246;p37"/>
          <p:cNvSpPr txBox="1">
            <a:spLocks noGrp="1"/>
          </p:cNvSpPr>
          <p:nvPr>
            <p:ph type="body" idx="2"/>
          </p:nvPr>
        </p:nvSpPr>
        <p:spPr>
          <a:xfrm>
            <a:off x="2961851" y="2571750"/>
            <a:ext cx="1311964" cy="1401417"/>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7" name="Google Shape;247;p37"/>
          <p:cNvSpPr txBox="1">
            <a:spLocks noGrp="1"/>
          </p:cNvSpPr>
          <p:nvPr>
            <p:ph type="body" idx="3"/>
          </p:nvPr>
        </p:nvSpPr>
        <p:spPr>
          <a:xfrm>
            <a:off x="4866737" y="2571750"/>
            <a:ext cx="1311964" cy="1401417"/>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8" name="Google Shape;248;p37"/>
          <p:cNvSpPr txBox="1">
            <a:spLocks noGrp="1"/>
          </p:cNvSpPr>
          <p:nvPr>
            <p:ph type="body" idx="4"/>
          </p:nvPr>
        </p:nvSpPr>
        <p:spPr>
          <a:xfrm>
            <a:off x="6786866" y="2571750"/>
            <a:ext cx="1311965" cy="1401417"/>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9" name="Google Shape;249;p3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Infographic">
  <p:cSld name="3 Infographic">
    <p:spTree>
      <p:nvGrpSpPr>
        <p:cNvPr id="1" name="Shape 250"/>
        <p:cNvGrpSpPr/>
        <p:nvPr/>
      </p:nvGrpSpPr>
      <p:grpSpPr>
        <a:xfrm>
          <a:off x="0" y="0"/>
          <a:ext cx="0" cy="0"/>
          <a:chOff x="0" y="0"/>
          <a:chExt cx="0" cy="0"/>
        </a:xfrm>
      </p:grpSpPr>
      <p:sp>
        <p:nvSpPr>
          <p:cNvPr id="251" name="Google Shape;251;p38"/>
          <p:cNvSpPr txBox="1">
            <a:spLocks noGrp="1"/>
          </p:cNvSpPr>
          <p:nvPr>
            <p:ph type="body" idx="1"/>
          </p:nvPr>
        </p:nvSpPr>
        <p:spPr>
          <a:xfrm>
            <a:off x="2273786" y="1343139"/>
            <a:ext cx="5169062" cy="93292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Arial"/>
              <a:buNone/>
              <a:defRPr sz="1400"/>
            </a:lvl1pPr>
            <a:lvl2pPr marL="914400" lvl="1" indent="-228600" algn="l">
              <a:lnSpc>
                <a:spcPct val="100000"/>
              </a:lnSpc>
              <a:spcBef>
                <a:spcPts val="400"/>
              </a:spcBef>
              <a:spcAft>
                <a:spcPts val="0"/>
              </a:spcAft>
              <a:buClr>
                <a:schemeClr val="dk1"/>
              </a:buClr>
              <a:buSzPts val="1400"/>
              <a:buNone/>
              <a:defRPr sz="1400"/>
            </a:lvl2pPr>
            <a:lvl3pPr marL="1371600" lvl="2" indent="-228600" algn="l">
              <a:lnSpc>
                <a:spcPct val="100000"/>
              </a:lnSpc>
              <a:spcBef>
                <a:spcPts val="400"/>
              </a:spcBef>
              <a:spcAft>
                <a:spcPts val="0"/>
              </a:spcAft>
              <a:buClr>
                <a:schemeClr val="dk1"/>
              </a:buClr>
              <a:buSzPts val="1400"/>
              <a:buNone/>
              <a:defRPr sz="1400"/>
            </a:lvl3pPr>
            <a:lvl4pPr marL="1828800" lvl="3" indent="-228600" algn="l">
              <a:lnSpc>
                <a:spcPct val="100000"/>
              </a:lnSpc>
              <a:spcBef>
                <a:spcPts val="400"/>
              </a:spcBef>
              <a:spcAft>
                <a:spcPts val="0"/>
              </a:spcAft>
              <a:buClr>
                <a:schemeClr val="dk1"/>
              </a:buClr>
              <a:buSzPts val="1400"/>
              <a:buNone/>
              <a:defRPr sz="1400"/>
            </a:lvl4pPr>
            <a:lvl5pPr marL="2286000" lvl="4" indent="-228600" algn="l">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2" name="Google Shape;252;p38"/>
          <p:cNvSpPr/>
          <p:nvPr/>
        </p:nvSpPr>
        <p:spPr>
          <a:xfrm flipH="1">
            <a:off x="0" y="0"/>
            <a:ext cx="474065" cy="5143499"/>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3" name="Google Shape;253;p38"/>
          <p:cNvSpPr txBox="1">
            <a:spLocks noGrp="1"/>
          </p:cNvSpPr>
          <p:nvPr>
            <p:ph type="title"/>
          </p:nvPr>
        </p:nvSpPr>
        <p:spPr>
          <a:xfrm>
            <a:off x="1697704" y="321897"/>
            <a:ext cx="5745144" cy="628544"/>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254" name="Google Shape;254;p38"/>
          <p:cNvGrpSpPr/>
          <p:nvPr/>
        </p:nvGrpSpPr>
        <p:grpSpPr>
          <a:xfrm rot="10800000" flipH="1">
            <a:off x="1685878" y="1331107"/>
            <a:ext cx="279136" cy="3012848"/>
            <a:chOff x="195263" y="1673774"/>
            <a:chExt cx="235744" cy="2544500"/>
          </a:xfrm>
        </p:grpSpPr>
        <p:cxnSp>
          <p:nvCxnSpPr>
            <p:cNvPr id="255" name="Google Shape;255;p38"/>
            <p:cNvCxnSpPr>
              <a:stCxn id="256" idx="4"/>
            </p:cNvCxnSpPr>
            <p:nvPr/>
          </p:nvCxnSpPr>
          <p:spPr>
            <a:xfrm>
              <a:off x="313135" y="1673774"/>
              <a:ext cx="0" cy="2468400"/>
            </a:xfrm>
            <a:prstGeom prst="straightConnector1">
              <a:avLst/>
            </a:prstGeom>
            <a:noFill/>
            <a:ln w="12700" cap="flat" cmpd="sng">
              <a:solidFill>
                <a:schemeClr val="lt2"/>
              </a:solidFill>
              <a:prstDash val="solid"/>
              <a:miter lim="800000"/>
              <a:headEnd type="none" w="sm" len="sm"/>
              <a:tailEnd type="none" w="sm" len="sm"/>
            </a:ln>
          </p:spPr>
        </p:cxnSp>
        <p:sp>
          <p:nvSpPr>
            <p:cNvPr id="256" name="Google Shape;256;p38"/>
            <p:cNvSpPr/>
            <p:nvPr/>
          </p:nvSpPr>
          <p:spPr>
            <a:xfrm rot="10800000" flipH="1">
              <a:off x="195263" y="1673774"/>
              <a:ext cx="235744" cy="235744"/>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7" name="Google Shape;257;p38"/>
            <p:cNvSpPr/>
            <p:nvPr/>
          </p:nvSpPr>
          <p:spPr>
            <a:xfrm rot="10800000" flipH="1">
              <a:off x="195263" y="2828152"/>
              <a:ext cx="235744" cy="235744"/>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8" name="Google Shape;258;p38"/>
            <p:cNvSpPr/>
            <p:nvPr/>
          </p:nvSpPr>
          <p:spPr>
            <a:xfrm rot="10800000" flipH="1">
              <a:off x="195263" y="3982530"/>
              <a:ext cx="235744" cy="235744"/>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259" name="Google Shape;259;p38"/>
          <p:cNvSpPr txBox="1">
            <a:spLocks noGrp="1"/>
          </p:cNvSpPr>
          <p:nvPr>
            <p:ph type="body" idx="2"/>
          </p:nvPr>
        </p:nvSpPr>
        <p:spPr>
          <a:xfrm>
            <a:off x="2273786" y="2697963"/>
            <a:ext cx="5169062" cy="93292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Arial"/>
              <a:buNone/>
              <a:defRPr sz="1400"/>
            </a:lvl1pPr>
            <a:lvl2pPr marL="914400" lvl="1" indent="-228600" algn="l">
              <a:lnSpc>
                <a:spcPct val="100000"/>
              </a:lnSpc>
              <a:spcBef>
                <a:spcPts val="400"/>
              </a:spcBef>
              <a:spcAft>
                <a:spcPts val="0"/>
              </a:spcAft>
              <a:buClr>
                <a:schemeClr val="dk1"/>
              </a:buClr>
              <a:buSzPts val="1400"/>
              <a:buNone/>
              <a:defRPr sz="1400"/>
            </a:lvl2pPr>
            <a:lvl3pPr marL="1371600" lvl="2" indent="-228600" algn="l">
              <a:lnSpc>
                <a:spcPct val="100000"/>
              </a:lnSpc>
              <a:spcBef>
                <a:spcPts val="400"/>
              </a:spcBef>
              <a:spcAft>
                <a:spcPts val="0"/>
              </a:spcAft>
              <a:buClr>
                <a:schemeClr val="dk1"/>
              </a:buClr>
              <a:buSzPts val="1400"/>
              <a:buNone/>
              <a:defRPr sz="1400"/>
            </a:lvl3pPr>
            <a:lvl4pPr marL="1828800" lvl="3" indent="-228600" algn="l">
              <a:lnSpc>
                <a:spcPct val="100000"/>
              </a:lnSpc>
              <a:spcBef>
                <a:spcPts val="400"/>
              </a:spcBef>
              <a:spcAft>
                <a:spcPts val="0"/>
              </a:spcAft>
              <a:buClr>
                <a:schemeClr val="dk1"/>
              </a:buClr>
              <a:buSzPts val="1400"/>
              <a:buNone/>
              <a:defRPr sz="1400"/>
            </a:lvl4pPr>
            <a:lvl5pPr marL="2286000" lvl="4" indent="-228600" algn="l">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0" name="Google Shape;260;p38"/>
          <p:cNvSpPr txBox="1">
            <a:spLocks noGrp="1"/>
          </p:cNvSpPr>
          <p:nvPr>
            <p:ph type="body" idx="3"/>
          </p:nvPr>
        </p:nvSpPr>
        <p:spPr>
          <a:xfrm>
            <a:off x="2273786" y="4064819"/>
            <a:ext cx="5169062" cy="93292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Arial"/>
              <a:buNone/>
              <a:defRPr sz="1400"/>
            </a:lvl1pPr>
            <a:lvl2pPr marL="914400" lvl="1" indent="-228600" algn="l">
              <a:lnSpc>
                <a:spcPct val="100000"/>
              </a:lnSpc>
              <a:spcBef>
                <a:spcPts val="400"/>
              </a:spcBef>
              <a:spcAft>
                <a:spcPts val="0"/>
              </a:spcAft>
              <a:buClr>
                <a:schemeClr val="dk1"/>
              </a:buClr>
              <a:buSzPts val="1400"/>
              <a:buNone/>
              <a:defRPr sz="1400"/>
            </a:lvl2pPr>
            <a:lvl3pPr marL="1371600" lvl="2" indent="-228600" algn="l">
              <a:lnSpc>
                <a:spcPct val="100000"/>
              </a:lnSpc>
              <a:spcBef>
                <a:spcPts val="400"/>
              </a:spcBef>
              <a:spcAft>
                <a:spcPts val="0"/>
              </a:spcAft>
              <a:buClr>
                <a:schemeClr val="dk1"/>
              </a:buClr>
              <a:buSzPts val="1400"/>
              <a:buNone/>
              <a:defRPr sz="1400"/>
            </a:lvl3pPr>
            <a:lvl4pPr marL="1828800" lvl="3" indent="-228600" algn="l">
              <a:lnSpc>
                <a:spcPct val="100000"/>
              </a:lnSpc>
              <a:spcBef>
                <a:spcPts val="400"/>
              </a:spcBef>
              <a:spcAft>
                <a:spcPts val="0"/>
              </a:spcAft>
              <a:buClr>
                <a:schemeClr val="dk1"/>
              </a:buClr>
              <a:buSzPts val="1400"/>
              <a:buNone/>
              <a:defRPr sz="1400"/>
            </a:lvl4pPr>
            <a:lvl5pPr marL="2286000" lvl="4" indent="-228600" algn="l">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1" name="Google Shape;261;p3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Picture">
  <p:cSld name="ThreePicture">
    <p:spTree>
      <p:nvGrpSpPr>
        <p:cNvPr id="1" name="Shape 262"/>
        <p:cNvGrpSpPr/>
        <p:nvPr/>
      </p:nvGrpSpPr>
      <p:grpSpPr>
        <a:xfrm>
          <a:off x="0" y="0"/>
          <a:ext cx="0" cy="0"/>
          <a:chOff x="0" y="0"/>
          <a:chExt cx="0" cy="0"/>
        </a:xfrm>
      </p:grpSpPr>
      <p:sp>
        <p:nvSpPr>
          <p:cNvPr id="263" name="Google Shape;263;p3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4" name="Google Shape;264;p3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5" name="Google Shape;265;p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39"/>
          <p:cNvSpPr/>
          <p:nvPr/>
        </p:nvSpPr>
        <p:spPr>
          <a:xfrm>
            <a:off x="0" y="1906685"/>
            <a:ext cx="9158288" cy="5836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67" name="Google Shape;267;p39"/>
          <p:cNvSpPr>
            <a:spLocks noGrp="1"/>
          </p:cNvSpPr>
          <p:nvPr>
            <p:ph type="pic" idx="2"/>
          </p:nvPr>
        </p:nvSpPr>
        <p:spPr>
          <a:xfrm>
            <a:off x="628651" y="1408882"/>
            <a:ext cx="2400300" cy="1594043"/>
          </a:xfrm>
          <a:prstGeom prst="rect">
            <a:avLst/>
          </a:prstGeom>
          <a:noFill/>
          <a:ln w="28575" cap="flat" cmpd="sng">
            <a:solidFill>
              <a:schemeClr val="accent4"/>
            </a:solidFill>
            <a:prstDash val="solid"/>
            <a:round/>
            <a:headEnd type="none" w="sm" len="sm"/>
            <a:tailEnd type="none" w="sm" len="sm"/>
          </a:ln>
        </p:spPr>
      </p:sp>
      <p:sp>
        <p:nvSpPr>
          <p:cNvPr id="268" name="Google Shape;268;p39"/>
          <p:cNvSpPr>
            <a:spLocks noGrp="1"/>
          </p:cNvSpPr>
          <p:nvPr>
            <p:ph type="pic" idx="3"/>
          </p:nvPr>
        </p:nvSpPr>
        <p:spPr>
          <a:xfrm>
            <a:off x="3378994" y="1421127"/>
            <a:ext cx="2400300" cy="1594043"/>
          </a:xfrm>
          <a:prstGeom prst="rect">
            <a:avLst/>
          </a:prstGeom>
          <a:noFill/>
          <a:ln w="28575" cap="flat" cmpd="sng">
            <a:solidFill>
              <a:schemeClr val="accent3"/>
            </a:solidFill>
            <a:prstDash val="solid"/>
            <a:round/>
            <a:headEnd type="none" w="sm" len="sm"/>
            <a:tailEnd type="none" w="sm" len="sm"/>
          </a:ln>
        </p:spPr>
      </p:sp>
      <p:sp>
        <p:nvSpPr>
          <p:cNvPr id="269" name="Google Shape;269;p39"/>
          <p:cNvSpPr>
            <a:spLocks noGrp="1"/>
          </p:cNvSpPr>
          <p:nvPr>
            <p:ph type="pic" idx="4"/>
          </p:nvPr>
        </p:nvSpPr>
        <p:spPr>
          <a:xfrm>
            <a:off x="6115050" y="1415038"/>
            <a:ext cx="2400302" cy="1594043"/>
          </a:xfrm>
          <a:prstGeom prst="rect">
            <a:avLst/>
          </a:prstGeom>
          <a:noFill/>
          <a:ln w="28575" cap="flat" cmpd="sng">
            <a:solidFill>
              <a:schemeClr val="accent2"/>
            </a:solidFill>
            <a:prstDash val="solid"/>
            <a:round/>
            <a:headEnd type="none" w="sm" len="sm"/>
            <a:tailEnd type="none" w="sm" len="sm"/>
          </a:ln>
        </p:spPr>
      </p:sp>
      <p:sp>
        <p:nvSpPr>
          <p:cNvPr id="270" name="Google Shape;270;p39"/>
          <p:cNvSpPr txBox="1">
            <a:spLocks noGrp="1"/>
          </p:cNvSpPr>
          <p:nvPr>
            <p:ph type="body" idx="1"/>
          </p:nvPr>
        </p:nvSpPr>
        <p:spPr>
          <a:xfrm>
            <a:off x="628651" y="3148724"/>
            <a:ext cx="2400300" cy="111204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1" name="Google Shape;271;p39"/>
          <p:cNvSpPr txBox="1">
            <a:spLocks noGrp="1"/>
          </p:cNvSpPr>
          <p:nvPr>
            <p:ph type="body" idx="5"/>
          </p:nvPr>
        </p:nvSpPr>
        <p:spPr>
          <a:xfrm>
            <a:off x="3371851" y="3148724"/>
            <a:ext cx="2400300" cy="111204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2" name="Google Shape;272;p39"/>
          <p:cNvSpPr txBox="1">
            <a:spLocks noGrp="1"/>
          </p:cNvSpPr>
          <p:nvPr>
            <p:ph type="body" idx="6"/>
          </p:nvPr>
        </p:nvSpPr>
        <p:spPr>
          <a:xfrm>
            <a:off x="6115051" y="3148724"/>
            <a:ext cx="2400300" cy="1112044"/>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73" name="Google Shape;273;p39"/>
          <p:cNvPicPr preferRelativeResize="0"/>
          <p:nvPr/>
        </p:nvPicPr>
        <p:blipFill rotWithShape="1">
          <a:blip r:embed="rId2">
            <a:alphaModFix/>
          </a:blip>
          <a:srcRect/>
          <a:stretch/>
        </p:blipFill>
        <p:spPr>
          <a:xfrm rot="10800000" flipH="1">
            <a:off x="8870156" y="4543158"/>
            <a:ext cx="48521" cy="552979"/>
          </a:xfrm>
          <a:prstGeom prst="rect">
            <a:avLst/>
          </a:prstGeom>
          <a:noFill/>
          <a:ln>
            <a:noFill/>
          </a:ln>
        </p:spPr>
      </p:pic>
      <p:pic>
        <p:nvPicPr>
          <p:cNvPr id="274" name="Google Shape;274;p39"/>
          <p:cNvPicPr preferRelativeResize="0"/>
          <p:nvPr/>
        </p:nvPicPr>
        <p:blipFill rotWithShape="1">
          <a:blip r:embed="rId3">
            <a:alphaModFix/>
          </a:blip>
          <a:srcRect l="-3263" t="11697" r="-1"/>
          <a:stretch/>
        </p:blipFill>
        <p:spPr>
          <a:xfrm>
            <a:off x="169722" y="0"/>
            <a:ext cx="67748" cy="660252"/>
          </a:xfrm>
          <a:prstGeom prst="rect">
            <a:avLst/>
          </a:prstGeom>
          <a:noFill/>
          <a:ln>
            <a:noFill/>
          </a:ln>
        </p:spPr>
      </p:pic>
      <p:sp>
        <p:nvSpPr>
          <p:cNvPr id="275" name="Google Shape;275;p39"/>
          <p:cNvSpPr txBox="1">
            <a:spLocks noGrp="1"/>
          </p:cNvSpPr>
          <p:nvPr>
            <p:ph type="title"/>
          </p:nvPr>
        </p:nvSpPr>
        <p:spPr>
          <a:xfrm>
            <a:off x="628650" y="273844"/>
            <a:ext cx="78867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Picture">
  <p:cSld name="OnePicture">
    <p:spTree>
      <p:nvGrpSpPr>
        <p:cNvPr id="1" name="Shape 276"/>
        <p:cNvGrpSpPr/>
        <p:nvPr/>
      </p:nvGrpSpPr>
      <p:grpSpPr>
        <a:xfrm>
          <a:off x="0" y="0"/>
          <a:ext cx="0" cy="0"/>
          <a:chOff x="0" y="0"/>
          <a:chExt cx="0" cy="0"/>
        </a:xfrm>
      </p:grpSpPr>
      <p:sp>
        <p:nvSpPr>
          <p:cNvPr id="277" name="Google Shape;277;p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8" name="Google Shape;278;p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9" name="Google Shape;279;p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40"/>
          <p:cNvSpPr>
            <a:spLocks noGrp="1"/>
          </p:cNvSpPr>
          <p:nvPr>
            <p:ph type="pic" idx="2"/>
          </p:nvPr>
        </p:nvSpPr>
        <p:spPr>
          <a:xfrm>
            <a:off x="1839190" y="1303460"/>
            <a:ext cx="5465618" cy="1594043"/>
          </a:xfrm>
          <a:prstGeom prst="rect">
            <a:avLst/>
          </a:prstGeom>
          <a:noFill/>
          <a:ln w="38100" cap="flat" cmpd="sng">
            <a:solidFill>
              <a:schemeClr val="accent4"/>
            </a:solidFill>
            <a:prstDash val="solid"/>
            <a:round/>
            <a:headEnd type="none" w="sm" len="sm"/>
            <a:tailEnd type="none" w="sm" len="sm"/>
          </a:ln>
        </p:spPr>
      </p:sp>
      <p:sp>
        <p:nvSpPr>
          <p:cNvPr id="281" name="Google Shape;281;p40"/>
          <p:cNvSpPr txBox="1">
            <a:spLocks noGrp="1"/>
          </p:cNvSpPr>
          <p:nvPr>
            <p:ph type="body" idx="1"/>
          </p:nvPr>
        </p:nvSpPr>
        <p:spPr>
          <a:xfrm>
            <a:off x="2396234" y="3507569"/>
            <a:ext cx="2036619" cy="87767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2" name="Google Shape;282;p40"/>
          <p:cNvSpPr/>
          <p:nvPr/>
        </p:nvSpPr>
        <p:spPr>
          <a:xfrm>
            <a:off x="0" y="1808683"/>
            <a:ext cx="1984664" cy="5836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83" name="Google Shape;283;p40"/>
          <p:cNvSpPr/>
          <p:nvPr/>
        </p:nvSpPr>
        <p:spPr>
          <a:xfrm>
            <a:off x="7180118" y="1808683"/>
            <a:ext cx="1984664" cy="5836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84" name="Google Shape;284;p40"/>
          <p:cNvSpPr txBox="1">
            <a:spLocks noGrp="1"/>
          </p:cNvSpPr>
          <p:nvPr>
            <p:ph type="body" idx="3"/>
          </p:nvPr>
        </p:nvSpPr>
        <p:spPr>
          <a:xfrm>
            <a:off x="6947452" y="3507569"/>
            <a:ext cx="2036619" cy="87767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5" name="Google Shape;285;p40"/>
          <p:cNvSpPr txBox="1">
            <a:spLocks noGrp="1"/>
          </p:cNvSpPr>
          <p:nvPr>
            <p:ph type="body" idx="4"/>
          </p:nvPr>
        </p:nvSpPr>
        <p:spPr>
          <a:xfrm>
            <a:off x="4671843" y="3507569"/>
            <a:ext cx="2036619" cy="87767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6" name="Google Shape;286;p40"/>
          <p:cNvSpPr txBox="1">
            <a:spLocks noGrp="1"/>
          </p:cNvSpPr>
          <p:nvPr>
            <p:ph type="body" idx="5"/>
          </p:nvPr>
        </p:nvSpPr>
        <p:spPr>
          <a:xfrm>
            <a:off x="120625" y="3507569"/>
            <a:ext cx="2036619" cy="87767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7" name="Google Shape;287;p40"/>
          <p:cNvSpPr/>
          <p:nvPr/>
        </p:nvSpPr>
        <p:spPr>
          <a:xfrm>
            <a:off x="478955" y="3240966"/>
            <a:ext cx="1287329" cy="150844"/>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88" name="Google Shape;288;p40"/>
          <p:cNvSpPr/>
          <p:nvPr/>
        </p:nvSpPr>
        <p:spPr>
          <a:xfrm>
            <a:off x="2761384" y="3240966"/>
            <a:ext cx="1287329" cy="15084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89" name="Google Shape;289;p40"/>
          <p:cNvSpPr/>
          <p:nvPr/>
        </p:nvSpPr>
        <p:spPr>
          <a:xfrm>
            <a:off x="5033096" y="3240966"/>
            <a:ext cx="1287329" cy="150844"/>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90" name="Google Shape;290;p40"/>
          <p:cNvSpPr/>
          <p:nvPr/>
        </p:nvSpPr>
        <p:spPr>
          <a:xfrm>
            <a:off x="7304809" y="3240966"/>
            <a:ext cx="1287329" cy="15084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91" name="Google Shape;291;p40"/>
          <p:cNvPicPr preferRelativeResize="0"/>
          <p:nvPr/>
        </p:nvPicPr>
        <p:blipFill rotWithShape="1">
          <a:blip r:embed="rId2">
            <a:alphaModFix/>
          </a:blip>
          <a:srcRect/>
          <a:stretch/>
        </p:blipFill>
        <p:spPr>
          <a:xfrm rot="10800000" flipH="1">
            <a:off x="8870156" y="4543158"/>
            <a:ext cx="48521" cy="552979"/>
          </a:xfrm>
          <a:prstGeom prst="rect">
            <a:avLst/>
          </a:prstGeom>
          <a:noFill/>
          <a:ln>
            <a:noFill/>
          </a:ln>
        </p:spPr>
      </p:pic>
      <p:pic>
        <p:nvPicPr>
          <p:cNvPr id="292" name="Google Shape;292;p40"/>
          <p:cNvPicPr preferRelativeResize="0"/>
          <p:nvPr/>
        </p:nvPicPr>
        <p:blipFill rotWithShape="1">
          <a:blip r:embed="rId3">
            <a:alphaModFix/>
          </a:blip>
          <a:srcRect l="-3263" t="11697" r="-1"/>
          <a:stretch/>
        </p:blipFill>
        <p:spPr>
          <a:xfrm>
            <a:off x="169722" y="0"/>
            <a:ext cx="67748" cy="660252"/>
          </a:xfrm>
          <a:prstGeom prst="rect">
            <a:avLst/>
          </a:prstGeom>
          <a:noFill/>
          <a:ln>
            <a:noFill/>
          </a:ln>
        </p:spPr>
      </p:pic>
      <p:sp>
        <p:nvSpPr>
          <p:cNvPr id="293" name="Google Shape;293;p40"/>
          <p:cNvSpPr txBox="1">
            <a:spLocks noGrp="1"/>
          </p:cNvSpPr>
          <p:nvPr>
            <p:ph type="title"/>
          </p:nvPr>
        </p:nvSpPr>
        <p:spPr>
          <a:xfrm>
            <a:off x="628650" y="273844"/>
            <a:ext cx="78867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Picture">
  <p:cSld name="TwoPicture">
    <p:spTree>
      <p:nvGrpSpPr>
        <p:cNvPr id="1" name="Shape 294"/>
        <p:cNvGrpSpPr/>
        <p:nvPr/>
      </p:nvGrpSpPr>
      <p:grpSpPr>
        <a:xfrm>
          <a:off x="0" y="0"/>
          <a:ext cx="0" cy="0"/>
          <a:chOff x="0" y="0"/>
          <a:chExt cx="0" cy="0"/>
        </a:xfrm>
      </p:grpSpPr>
      <p:sp>
        <p:nvSpPr>
          <p:cNvPr id="295" name="Google Shape;295;p4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96" name="Google Shape;296;p41"/>
          <p:cNvSpPr>
            <a:spLocks noGrp="1"/>
          </p:cNvSpPr>
          <p:nvPr>
            <p:ph type="pic" idx="2"/>
          </p:nvPr>
        </p:nvSpPr>
        <p:spPr>
          <a:xfrm>
            <a:off x="953037" y="1380833"/>
            <a:ext cx="1447800" cy="2977283"/>
          </a:xfrm>
          <a:prstGeom prst="rect">
            <a:avLst/>
          </a:prstGeom>
          <a:noFill/>
          <a:ln w="38100" cap="flat" cmpd="sng">
            <a:solidFill>
              <a:schemeClr val="accent4"/>
            </a:solidFill>
            <a:prstDash val="solid"/>
            <a:round/>
            <a:headEnd type="none" w="sm" len="sm"/>
            <a:tailEnd type="none" w="sm" len="sm"/>
          </a:ln>
        </p:spPr>
      </p:sp>
      <p:sp>
        <p:nvSpPr>
          <p:cNvPr id="297" name="Google Shape;297;p41"/>
          <p:cNvSpPr/>
          <p:nvPr/>
        </p:nvSpPr>
        <p:spPr>
          <a:xfrm>
            <a:off x="304799" y="2349991"/>
            <a:ext cx="818077" cy="87767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98" name="Google Shape;298;p41"/>
          <p:cNvSpPr txBox="1">
            <a:spLocks noGrp="1"/>
          </p:cNvSpPr>
          <p:nvPr>
            <p:ph type="body" idx="1"/>
          </p:nvPr>
        </p:nvSpPr>
        <p:spPr>
          <a:xfrm>
            <a:off x="5452026" y="1529470"/>
            <a:ext cx="2520398" cy="2442455"/>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99" name="Google Shape;299;p41"/>
          <p:cNvPicPr preferRelativeResize="0"/>
          <p:nvPr/>
        </p:nvPicPr>
        <p:blipFill rotWithShape="1">
          <a:blip r:embed="rId2">
            <a:alphaModFix/>
          </a:blip>
          <a:srcRect/>
          <a:stretch/>
        </p:blipFill>
        <p:spPr>
          <a:xfrm rot="10800000" flipH="1">
            <a:off x="8870156" y="4543158"/>
            <a:ext cx="48521" cy="552979"/>
          </a:xfrm>
          <a:prstGeom prst="rect">
            <a:avLst/>
          </a:prstGeom>
          <a:noFill/>
          <a:ln>
            <a:noFill/>
          </a:ln>
        </p:spPr>
      </p:pic>
      <p:pic>
        <p:nvPicPr>
          <p:cNvPr id="300" name="Google Shape;300;p41"/>
          <p:cNvPicPr preferRelativeResize="0"/>
          <p:nvPr/>
        </p:nvPicPr>
        <p:blipFill rotWithShape="1">
          <a:blip r:embed="rId3">
            <a:alphaModFix/>
          </a:blip>
          <a:srcRect l="-3263" t="11697" r="-1"/>
          <a:stretch/>
        </p:blipFill>
        <p:spPr>
          <a:xfrm>
            <a:off x="169722" y="0"/>
            <a:ext cx="67748" cy="660252"/>
          </a:xfrm>
          <a:prstGeom prst="rect">
            <a:avLst/>
          </a:prstGeom>
          <a:noFill/>
          <a:ln>
            <a:noFill/>
          </a:ln>
        </p:spPr>
      </p:pic>
      <p:sp>
        <p:nvSpPr>
          <p:cNvPr id="301" name="Google Shape;301;p41"/>
          <p:cNvSpPr txBox="1">
            <a:spLocks noGrp="1"/>
          </p:cNvSpPr>
          <p:nvPr>
            <p:ph type="title"/>
          </p:nvPr>
        </p:nvSpPr>
        <p:spPr>
          <a:xfrm>
            <a:off x="628650" y="273844"/>
            <a:ext cx="78867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2" name="Google Shape;302;p41"/>
          <p:cNvSpPr>
            <a:spLocks noGrp="1"/>
          </p:cNvSpPr>
          <p:nvPr>
            <p:ph type="pic" idx="3"/>
          </p:nvPr>
        </p:nvSpPr>
        <p:spPr>
          <a:xfrm>
            <a:off x="2419887" y="1380833"/>
            <a:ext cx="1447800" cy="2977283"/>
          </a:xfrm>
          <a:prstGeom prst="rect">
            <a:avLst/>
          </a:prstGeom>
          <a:noFill/>
          <a:ln w="38100" cap="flat" cmpd="sng">
            <a:solidFill>
              <a:schemeClr val="accent2"/>
            </a:solidFill>
            <a:prstDash val="solid"/>
            <a:round/>
            <a:headEnd type="none" w="sm" len="sm"/>
            <a:tailEnd type="none" w="sm" len="sm"/>
          </a:ln>
        </p:spPr>
      </p:sp>
      <p:sp>
        <p:nvSpPr>
          <p:cNvPr id="303" name="Google Shape;303;p41"/>
          <p:cNvSpPr/>
          <p:nvPr/>
        </p:nvSpPr>
        <p:spPr>
          <a:xfrm>
            <a:off x="3771899" y="2397616"/>
            <a:ext cx="818077" cy="87767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ooterPicture">
  <p:cSld name="FooterPicture">
    <p:spTree>
      <p:nvGrpSpPr>
        <p:cNvPr id="1" name="Shape 304"/>
        <p:cNvGrpSpPr/>
        <p:nvPr/>
      </p:nvGrpSpPr>
      <p:grpSpPr>
        <a:xfrm>
          <a:off x="0" y="0"/>
          <a:ext cx="0" cy="0"/>
          <a:chOff x="0" y="0"/>
          <a:chExt cx="0" cy="0"/>
        </a:xfrm>
      </p:grpSpPr>
      <p:sp>
        <p:nvSpPr>
          <p:cNvPr id="305" name="Google Shape;305;p4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6" name="Google Shape;306;p4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7" name="Google Shape;307;p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08" name="Google Shape;308;p42"/>
          <p:cNvSpPr/>
          <p:nvPr/>
        </p:nvSpPr>
        <p:spPr>
          <a:xfrm>
            <a:off x="0" y="4291446"/>
            <a:ext cx="9144000" cy="870011"/>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9" name="Google Shape;309;p42"/>
          <p:cNvSpPr txBox="1">
            <a:spLocks noGrp="1"/>
          </p:cNvSpPr>
          <p:nvPr>
            <p:ph type="body" idx="1"/>
          </p:nvPr>
        </p:nvSpPr>
        <p:spPr>
          <a:xfrm>
            <a:off x="628649" y="1190626"/>
            <a:ext cx="7787987" cy="2006331"/>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0" name="Google Shape;310;p42"/>
          <p:cNvSpPr>
            <a:spLocks noGrp="1"/>
          </p:cNvSpPr>
          <p:nvPr>
            <p:ph type="pic" idx="2"/>
          </p:nvPr>
        </p:nvSpPr>
        <p:spPr>
          <a:xfrm>
            <a:off x="3116708" y="3462965"/>
            <a:ext cx="2910583" cy="1554808"/>
          </a:xfrm>
          <a:prstGeom prst="rect">
            <a:avLst/>
          </a:prstGeom>
          <a:noFill/>
          <a:ln w="38100" cap="flat" cmpd="sng">
            <a:solidFill>
              <a:schemeClr val="accent3"/>
            </a:solidFill>
            <a:prstDash val="solid"/>
            <a:round/>
            <a:headEnd type="none" w="sm" len="sm"/>
            <a:tailEnd type="none" w="sm" len="sm"/>
          </a:ln>
        </p:spPr>
      </p:sp>
      <p:sp>
        <p:nvSpPr>
          <p:cNvPr id="311" name="Google Shape;311;p42"/>
          <p:cNvSpPr txBox="1">
            <a:spLocks noGrp="1"/>
          </p:cNvSpPr>
          <p:nvPr>
            <p:ph type="title"/>
          </p:nvPr>
        </p:nvSpPr>
        <p:spPr>
          <a:xfrm>
            <a:off x="628650" y="273844"/>
            <a:ext cx="78867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12" name="Google Shape;312;p42"/>
          <p:cNvPicPr preferRelativeResize="0"/>
          <p:nvPr/>
        </p:nvPicPr>
        <p:blipFill rotWithShape="1">
          <a:blip r:embed="rId2">
            <a:alphaModFix/>
          </a:blip>
          <a:srcRect/>
          <a:stretch/>
        </p:blipFill>
        <p:spPr>
          <a:xfrm rot="10800000" flipH="1">
            <a:off x="8870156" y="4543158"/>
            <a:ext cx="48521" cy="552979"/>
          </a:xfrm>
          <a:prstGeom prst="rect">
            <a:avLst/>
          </a:prstGeom>
          <a:noFill/>
          <a:ln>
            <a:noFill/>
          </a:ln>
        </p:spPr>
      </p:pic>
      <p:pic>
        <p:nvPicPr>
          <p:cNvPr id="313" name="Google Shape;313;p42"/>
          <p:cNvPicPr preferRelativeResize="0"/>
          <p:nvPr/>
        </p:nvPicPr>
        <p:blipFill rotWithShape="1">
          <a:blip r:embed="rId3">
            <a:alphaModFix/>
          </a:blip>
          <a:srcRect l="-3263" t="11697" r="-1"/>
          <a:stretch/>
        </p:blipFill>
        <p:spPr>
          <a:xfrm>
            <a:off x="169722" y="0"/>
            <a:ext cx="67748" cy="660252"/>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arkText">
  <p:cSld name="DarkText">
    <p:spTree>
      <p:nvGrpSpPr>
        <p:cNvPr id="1" name="Shape 314"/>
        <p:cNvGrpSpPr/>
        <p:nvPr/>
      </p:nvGrpSpPr>
      <p:grpSpPr>
        <a:xfrm>
          <a:off x="0" y="0"/>
          <a:ext cx="0" cy="0"/>
          <a:chOff x="0" y="0"/>
          <a:chExt cx="0" cy="0"/>
        </a:xfrm>
      </p:grpSpPr>
      <p:sp>
        <p:nvSpPr>
          <p:cNvPr id="315" name="Google Shape;315;p43"/>
          <p:cNvSpPr/>
          <p:nvPr/>
        </p:nvSpPr>
        <p:spPr>
          <a:xfrm>
            <a:off x="0" y="1597819"/>
            <a:ext cx="5860473" cy="2465027"/>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16" name="Google Shape;316;p43"/>
          <p:cNvSpPr>
            <a:spLocks noGrp="1"/>
          </p:cNvSpPr>
          <p:nvPr>
            <p:ph type="pic" idx="2"/>
          </p:nvPr>
        </p:nvSpPr>
        <p:spPr>
          <a:xfrm>
            <a:off x="5974773" y="1591730"/>
            <a:ext cx="3169227" cy="2465027"/>
          </a:xfrm>
          <a:prstGeom prst="rect">
            <a:avLst/>
          </a:prstGeom>
          <a:noFill/>
          <a:ln w="28575" cap="flat" cmpd="sng">
            <a:solidFill>
              <a:schemeClr val="accent2"/>
            </a:solidFill>
            <a:prstDash val="solid"/>
            <a:round/>
            <a:headEnd type="none" w="sm" len="sm"/>
            <a:tailEnd type="none" w="sm" len="sm"/>
          </a:ln>
        </p:spPr>
      </p:sp>
      <p:sp>
        <p:nvSpPr>
          <p:cNvPr id="317" name="Google Shape;317;p43"/>
          <p:cNvSpPr txBox="1">
            <a:spLocks noGrp="1"/>
          </p:cNvSpPr>
          <p:nvPr>
            <p:ph type="body" idx="1"/>
          </p:nvPr>
        </p:nvSpPr>
        <p:spPr>
          <a:xfrm>
            <a:off x="628648" y="1808343"/>
            <a:ext cx="4992833" cy="2067466"/>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8" name="Google Shape;318;p43"/>
          <p:cNvSpPr txBox="1">
            <a:spLocks noGrp="1"/>
          </p:cNvSpPr>
          <p:nvPr>
            <p:ph type="title"/>
          </p:nvPr>
        </p:nvSpPr>
        <p:spPr>
          <a:xfrm>
            <a:off x="628650" y="273844"/>
            <a:ext cx="78867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19" name="Google Shape;319;p43"/>
          <p:cNvPicPr preferRelativeResize="0"/>
          <p:nvPr/>
        </p:nvPicPr>
        <p:blipFill rotWithShape="1">
          <a:blip r:embed="rId2">
            <a:alphaModFix/>
          </a:blip>
          <a:srcRect/>
          <a:stretch/>
        </p:blipFill>
        <p:spPr>
          <a:xfrm rot="10800000" flipH="1">
            <a:off x="8870156" y="4543158"/>
            <a:ext cx="48521" cy="552979"/>
          </a:xfrm>
          <a:prstGeom prst="rect">
            <a:avLst/>
          </a:prstGeom>
          <a:noFill/>
          <a:ln>
            <a:noFill/>
          </a:ln>
        </p:spPr>
      </p:pic>
      <p:pic>
        <p:nvPicPr>
          <p:cNvPr id="320" name="Google Shape;320;p43"/>
          <p:cNvPicPr preferRelativeResize="0"/>
          <p:nvPr/>
        </p:nvPicPr>
        <p:blipFill rotWithShape="1">
          <a:blip r:embed="rId3">
            <a:alphaModFix/>
          </a:blip>
          <a:srcRect l="-3263" t="11697" r="-1"/>
          <a:stretch/>
        </p:blipFill>
        <p:spPr>
          <a:xfrm>
            <a:off x="169722" y="2400300"/>
            <a:ext cx="67748" cy="660252"/>
          </a:xfrm>
          <a:prstGeom prst="rect">
            <a:avLst/>
          </a:prstGeom>
          <a:noFill/>
          <a:ln>
            <a:noFill/>
          </a:ln>
        </p:spPr>
      </p:pic>
      <p:sp>
        <p:nvSpPr>
          <p:cNvPr id="321" name="Google Shape;321;p4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mallerDarkContent">
  <p:cSld name="SmallerDarkContent">
    <p:spTree>
      <p:nvGrpSpPr>
        <p:cNvPr id="1" name="Shape 322"/>
        <p:cNvGrpSpPr/>
        <p:nvPr/>
      </p:nvGrpSpPr>
      <p:grpSpPr>
        <a:xfrm>
          <a:off x="0" y="0"/>
          <a:ext cx="0" cy="0"/>
          <a:chOff x="0" y="0"/>
          <a:chExt cx="0" cy="0"/>
        </a:xfrm>
      </p:grpSpPr>
      <p:sp>
        <p:nvSpPr>
          <p:cNvPr id="323" name="Google Shape;323;p4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4" name="Google Shape;324;p4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5" name="Google Shape;325;p4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26" name="Google Shape;326;p44"/>
          <p:cNvSpPr/>
          <p:nvPr/>
        </p:nvSpPr>
        <p:spPr>
          <a:xfrm>
            <a:off x="0" y="1464469"/>
            <a:ext cx="2919845" cy="2465027"/>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27" name="Google Shape;327;p44"/>
          <p:cNvSpPr>
            <a:spLocks noGrp="1"/>
          </p:cNvSpPr>
          <p:nvPr>
            <p:ph type="pic" idx="2"/>
          </p:nvPr>
        </p:nvSpPr>
        <p:spPr>
          <a:xfrm>
            <a:off x="3028950" y="1464469"/>
            <a:ext cx="6115050" cy="2458938"/>
          </a:xfrm>
          <a:prstGeom prst="rect">
            <a:avLst/>
          </a:prstGeom>
          <a:noFill/>
          <a:ln w="28575" cap="flat" cmpd="sng">
            <a:solidFill>
              <a:schemeClr val="accent5"/>
            </a:solidFill>
            <a:prstDash val="solid"/>
            <a:round/>
            <a:headEnd type="none" w="sm" len="sm"/>
            <a:tailEnd type="none" w="sm" len="sm"/>
          </a:ln>
        </p:spPr>
      </p:sp>
      <p:sp>
        <p:nvSpPr>
          <p:cNvPr id="328" name="Google Shape;328;p44"/>
          <p:cNvSpPr txBox="1">
            <a:spLocks noGrp="1"/>
          </p:cNvSpPr>
          <p:nvPr>
            <p:ph type="body" idx="1"/>
          </p:nvPr>
        </p:nvSpPr>
        <p:spPr>
          <a:xfrm>
            <a:off x="628648" y="1674993"/>
            <a:ext cx="2176898" cy="2067466"/>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9" name="Google Shape;329;p44"/>
          <p:cNvSpPr txBox="1">
            <a:spLocks noGrp="1"/>
          </p:cNvSpPr>
          <p:nvPr>
            <p:ph type="title"/>
          </p:nvPr>
        </p:nvSpPr>
        <p:spPr>
          <a:xfrm>
            <a:off x="628650" y="273844"/>
            <a:ext cx="78867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30" name="Google Shape;330;p44"/>
          <p:cNvPicPr preferRelativeResize="0"/>
          <p:nvPr/>
        </p:nvPicPr>
        <p:blipFill rotWithShape="1">
          <a:blip r:embed="rId2">
            <a:alphaModFix/>
          </a:blip>
          <a:srcRect/>
          <a:stretch/>
        </p:blipFill>
        <p:spPr>
          <a:xfrm rot="10800000" flipH="1">
            <a:off x="8870156" y="4543158"/>
            <a:ext cx="48521" cy="552979"/>
          </a:xfrm>
          <a:prstGeom prst="rect">
            <a:avLst/>
          </a:prstGeom>
          <a:noFill/>
          <a:ln>
            <a:noFill/>
          </a:ln>
        </p:spPr>
      </p:pic>
      <p:pic>
        <p:nvPicPr>
          <p:cNvPr id="331" name="Google Shape;331;p44"/>
          <p:cNvPicPr preferRelativeResize="0"/>
          <p:nvPr/>
        </p:nvPicPr>
        <p:blipFill rotWithShape="1">
          <a:blip r:embed="rId3">
            <a:alphaModFix/>
          </a:blip>
          <a:srcRect l="-3263" t="11697" r="-1"/>
          <a:stretch/>
        </p:blipFill>
        <p:spPr>
          <a:xfrm>
            <a:off x="169722" y="2241624"/>
            <a:ext cx="67748" cy="66025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2"/>
        <p:cNvGrpSpPr/>
        <p:nvPr/>
      </p:nvGrpSpPr>
      <p:grpSpPr>
        <a:xfrm>
          <a:off x="0" y="0"/>
          <a:ext cx="0" cy="0"/>
          <a:chOff x="0" y="0"/>
          <a:chExt cx="0" cy="0"/>
        </a:xfrm>
      </p:grpSpPr>
      <p:sp>
        <p:nvSpPr>
          <p:cNvPr id="333" name="Google Shape;333;p4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4" name="Google Shape;334;p4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5" name="Google Shape;335;p4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 Infographic">
  <p:cSld name="5 Infographic">
    <p:spTree>
      <p:nvGrpSpPr>
        <p:cNvPr id="1" name="Shape 336"/>
        <p:cNvGrpSpPr/>
        <p:nvPr/>
      </p:nvGrpSpPr>
      <p:grpSpPr>
        <a:xfrm>
          <a:off x="0" y="0"/>
          <a:ext cx="0" cy="0"/>
          <a:chOff x="0" y="0"/>
          <a:chExt cx="0" cy="0"/>
        </a:xfrm>
      </p:grpSpPr>
      <p:sp>
        <p:nvSpPr>
          <p:cNvPr id="337" name="Google Shape;337;p46"/>
          <p:cNvSpPr txBox="1">
            <a:spLocks noGrp="1"/>
          </p:cNvSpPr>
          <p:nvPr>
            <p:ph type="body" idx="1"/>
          </p:nvPr>
        </p:nvSpPr>
        <p:spPr>
          <a:xfrm>
            <a:off x="2280581" y="2218005"/>
            <a:ext cx="1311964" cy="1401417"/>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8" name="Google Shape;338;p46"/>
          <p:cNvSpPr/>
          <p:nvPr/>
        </p:nvSpPr>
        <p:spPr>
          <a:xfrm flipH="1">
            <a:off x="0" y="4585707"/>
            <a:ext cx="9144000" cy="557792"/>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39" name="Google Shape;339;p46"/>
          <p:cNvSpPr txBox="1">
            <a:spLocks noGrp="1"/>
          </p:cNvSpPr>
          <p:nvPr>
            <p:ph type="title"/>
          </p:nvPr>
        </p:nvSpPr>
        <p:spPr>
          <a:xfrm>
            <a:off x="1697704" y="321897"/>
            <a:ext cx="5745144" cy="628544"/>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0" name="Google Shape;340;p46"/>
          <p:cNvSpPr txBox="1">
            <a:spLocks noGrp="1"/>
          </p:cNvSpPr>
          <p:nvPr>
            <p:ph type="body" idx="2"/>
          </p:nvPr>
        </p:nvSpPr>
        <p:spPr>
          <a:xfrm>
            <a:off x="3898993" y="2218005"/>
            <a:ext cx="1311964" cy="1401417"/>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1" name="Google Shape;341;p46"/>
          <p:cNvSpPr txBox="1">
            <a:spLocks noGrp="1"/>
          </p:cNvSpPr>
          <p:nvPr>
            <p:ph type="body" idx="3"/>
          </p:nvPr>
        </p:nvSpPr>
        <p:spPr>
          <a:xfrm>
            <a:off x="5716156" y="2218005"/>
            <a:ext cx="1311964" cy="1401417"/>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2" name="Google Shape;342;p46"/>
          <p:cNvSpPr txBox="1">
            <a:spLocks noGrp="1"/>
          </p:cNvSpPr>
          <p:nvPr>
            <p:ph type="body" idx="4"/>
          </p:nvPr>
        </p:nvSpPr>
        <p:spPr>
          <a:xfrm>
            <a:off x="7419746" y="2218005"/>
            <a:ext cx="1311965" cy="1401417"/>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343" name="Google Shape;343;p46"/>
          <p:cNvGrpSpPr/>
          <p:nvPr/>
        </p:nvGrpSpPr>
        <p:grpSpPr>
          <a:xfrm rot="-5400000" flipH="1">
            <a:off x="4478668" y="-1855640"/>
            <a:ext cx="351366" cy="7194122"/>
            <a:chOff x="195263" y="964406"/>
            <a:chExt cx="235744" cy="4826794"/>
          </a:xfrm>
        </p:grpSpPr>
        <p:cxnSp>
          <p:nvCxnSpPr>
            <p:cNvPr id="344" name="Google Shape;344;p46"/>
            <p:cNvCxnSpPr/>
            <p:nvPr/>
          </p:nvCxnSpPr>
          <p:spPr>
            <a:xfrm flipH="1">
              <a:off x="310214" y="1015603"/>
              <a:ext cx="5842" cy="4775597"/>
            </a:xfrm>
            <a:prstGeom prst="straightConnector1">
              <a:avLst/>
            </a:prstGeom>
            <a:noFill/>
            <a:ln w="12700" cap="flat" cmpd="sng">
              <a:solidFill>
                <a:schemeClr val="lt2"/>
              </a:solidFill>
              <a:prstDash val="solid"/>
              <a:miter lim="800000"/>
              <a:headEnd type="none" w="sm" len="sm"/>
              <a:tailEnd type="none" w="sm" len="sm"/>
            </a:ln>
          </p:spPr>
        </p:cxnSp>
        <p:sp>
          <p:nvSpPr>
            <p:cNvPr id="345" name="Google Shape;345;p46"/>
            <p:cNvSpPr/>
            <p:nvPr/>
          </p:nvSpPr>
          <p:spPr>
            <a:xfrm rot="10800000" flipH="1">
              <a:off x="195263" y="2107406"/>
              <a:ext cx="235744" cy="235744"/>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46" name="Google Shape;346;p46"/>
            <p:cNvSpPr/>
            <p:nvPr/>
          </p:nvSpPr>
          <p:spPr>
            <a:xfrm rot="10800000" flipH="1">
              <a:off x="195263" y="964406"/>
              <a:ext cx="235744" cy="235744"/>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47" name="Google Shape;347;p46"/>
            <p:cNvSpPr/>
            <p:nvPr/>
          </p:nvSpPr>
          <p:spPr>
            <a:xfrm rot="10800000" flipH="1">
              <a:off x="195263" y="3193256"/>
              <a:ext cx="235744" cy="235744"/>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48" name="Google Shape;348;p46"/>
            <p:cNvSpPr/>
            <p:nvPr/>
          </p:nvSpPr>
          <p:spPr>
            <a:xfrm rot="10800000" flipH="1">
              <a:off x="195263" y="4412456"/>
              <a:ext cx="235744" cy="235744"/>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49" name="Google Shape;349;p46"/>
            <p:cNvSpPr/>
            <p:nvPr/>
          </p:nvSpPr>
          <p:spPr>
            <a:xfrm rot="10800000" flipH="1">
              <a:off x="195263" y="5555456"/>
              <a:ext cx="235744" cy="235744"/>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350" name="Google Shape;350;p46"/>
          <p:cNvSpPr txBox="1">
            <a:spLocks noGrp="1"/>
          </p:cNvSpPr>
          <p:nvPr>
            <p:ph type="body" idx="5"/>
          </p:nvPr>
        </p:nvSpPr>
        <p:spPr>
          <a:xfrm>
            <a:off x="576796" y="2218005"/>
            <a:ext cx="1311965" cy="1401417"/>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1" name="Google Shape;351;p4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52"/>
        <p:cNvGrpSpPr/>
        <p:nvPr/>
      </p:nvGrpSpPr>
      <p:grpSpPr>
        <a:xfrm>
          <a:off x="0" y="0"/>
          <a:ext cx="0" cy="0"/>
          <a:chOff x="0" y="0"/>
          <a:chExt cx="0" cy="0"/>
        </a:xfrm>
      </p:grpSpPr>
      <p:pic>
        <p:nvPicPr>
          <p:cNvPr id="353" name="Google Shape;353;p47" descr="A globe with a map in the background&#10;&#10;Description automatically generated"/>
          <p:cNvPicPr preferRelativeResize="0"/>
          <p:nvPr/>
        </p:nvPicPr>
        <p:blipFill rotWithShape="1">
          <a:blip r:embed="rId2">
            <a:alphaModFix/>
          </a:blip>
          <a:srcRect b="15625"/>
          <a:stretch/>
        </p:blipFill>
        <p:spPr>
          <a:xfrm>
            <a:off x="0" y="0"/>
            <a:ext cx="9144000" cy="5143500"/>
          </a:xfrm>
          <a:prstGeom prst="rect">
            <a:avLst/>
          </a:prstGeom>
          <a:noFill/>
          <a:ln>
            <a:noFill/>
          </a:ln>
        </p:spPr>
      </p:pic>
      <p:sp>
        <p:nvSpPr>
          <p:cNvPr id="354" name="Google Shape;354;p47"/>
          <p:cNvSpPr txBox="1">
            <a:spLocks noGrp="1"/>
          </p:cNvSpPr>
          <p:nvPr>
            <p:ph type="body" idx="1"/>
          </p:nvPr>
        </p:nvSpPr>
        <p:spPr>
          <a:xfrm>
            <a:off x="628650" y="1060847"/>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55" name="Google Shape;355;p47"/>
          <p:cNvSpPr txBox="1">
            <a:spLocks noGrp="1"/>
          </p:cNvSpPr>
          <p:nvPr>
            <p:ph type="body" idx="2"/>
          </p:nvPr>
        </p:nvSpPr>
        <p:spPr>
          <a:xfrm>
            <a:off x="628650" y="1678781"/>
            <a:ext cx="3868340" cy="2763441"/>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6" name="Google Shape;356;p47"/>
          <p:cNvSpPr txBox="1">
            <a:spLocks noGrp="1"/>
          </p:cNvSpPr>
          <p:nvPr>
            <p:ph type="body" idx="3"/>
          </p:nvPr>
        </p:nvSpPr>
        <p:spPr>
          <a:xfrm>
            <a:off x="4627959" y="1060847"/>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57" name="Google Shape;357;p47"/>
          <p:cNvSpPr txBox="1">
            <a:spLocks noGrp="1"/>
          </p:cNvSpPr>
          <p:nvPr>
            <p:ph type="body" idx="4"/>
          </p:nvPr>
        </p:nvSpPr>
        <p:spPr>
          <a:xfrm>
            <a:off x="4627959" y="1678781"/>
            <a:ext cx="3887391" cy="2763441"/>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8" name="Google Shape;358;p47"/>
          <p:cNvSpPr/>
          <p:nvPr/>
        </p:nvSpPr>
        <p:spPr>
          <a:xfrm>
            <a:off x="0" y="0"/>
            <a:ext cx="407194"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59" name="Google Shape;359;p47"/>
          <p:cNvPicPr preferRelativeResize="0"/>
          <p:nvPr/>
        </p:nvPicPr>
        <p:blipFill rotWithShape="1">
          <a:blip r:embed="rId3">
            <a:alphaModFix/>
          </a:blip>
          <a:srcRect l="-3263" t="11697" r="-1"/>
          <a:stretch/>
        </p:blipFill>
        <p:spPr>
          <a:xfrm>
            <a:off x="169722" y="0"/>
            <a:ext cx="67748" cy="660252"/>
          </a:xfrm>
          <a:prstGeom prst="rect">
            <a:avLst/>
          </a:prstGeom>
          <a:noFill/>
          <a:ln>
            <a:noFill/>
          </a:ln>
        </p:spPr>
      </p:pic>
      <p:pic>
        <p:nvPicPr>
          <p:cNvPr id="360" name="Google Shape;360;p47"/>
          <p:cNvPicPr preferRelativeResize="0"/>
          <p:nvPr/>
        </p:nvPicPr>
        <p:blipFill rotWithShape="1">
          <a:blip r:embed="rId4">
            <a:alphaModFix/>
          </a:blip>
          <a:srcRect/>
          <a:stretch/>
        </p:blipFill>
        <p:spPr>
          <a:xfrm rot="10800000" flipH="1">
            <a:off x="8870156" y="4543158"/>
            <a:ext cx="48521" cy="552979"/>
          </a:xfrm>
          <a:prstGeom prst="rect">
            <a:avLst/>
          </a:prstGeom>
          <a:noFill/>
          <a:ln>
            <a:noFill/>
          </a:ln>
        </p:spPr>
      </p:pic>
      <p:sp>
        <p:nvSpPr>
          <p:cNvPr id="361" name="Google Shape;361;p47"/>
          <p:cNvSpPr txBox="1">
            <a:spLocks noGrp="1"/>
          </p:cNvSpPr>
          <p:nvPr>
            <p:ph type="title"/>
          </p:nvPr>
        </p:nvSpPr>
        <p:spPr>
          <a:xfrm>
            <a:off x="628650" y="273844"/>
            <a:ext cx="78867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2" name="Google Shape;362;p4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63"/>
        <p:cNvGrpSpPr/>
        <p:nvPr/>
      </p:nvGrpSpPr>
      <p:grpSpPr>
        <a:xfrm>
          <a:off x="0" y="0"/>
          <a:ext cx="0" cy="0"/>
          <a:chOff x="0" y="0"/>
          <a:chExt cx="0" cy="0"/>
        </a:xfrm>
      </p:grpSpPr>
      <p:pic>
        <p:nvPicPr>
          <p:cNvPr id="364" name="Google Shape;364;p48" descr="A globe with a map in the background&#10;&#10;Description automatically generated"/>
          <p:cNvPicPr preferRelativeResize="0"/>
          <p:nvPr/>
        </p:nvPicPr>
        <p:blipFill rotWithShape="1">
          <a:blip r:embed="rId2">
            <a:alphaModFix/>
          </a:blip>
          <a:srcRect b="15625"/>
          <a:stretch/>
        </p:blipFill>
        <p:spPr>
          <a:xfrm>
            <a:off x="0" y="0"/>
            <a:ext cx="9144000" cy="5143500"/>
          </a:xfrm>
          <a:prstGeom prst="rect">
            <a:avLst/>
          </a:prstGeom>
          <a:noFill/>
          <a:ln>
            <a:noFill/>
          </a:ln>
        </p:spPr>
      </p:pic>
      <p:sp>
        <p:nvSpPr>
          <p:cNvPr id="365" name="Google Shape;365;p48"/>
          <p:cNvSpPr txBox="1">
            <a:spLocks noGrp="1"/>
          </p:cNvSpPr>
          <p:nvPr>
            <p:ph type="title"/>
          </p:nvPr>
        </p:nvSpPr>
        <p:spPr>
          <a:xfrm>
            <a:off x="628650" y="273844"/>
            <a:ext cx="7886700" cy="994172"/>
          </a:xfrm>
          <a:prstGeom prst="rect">
            <a:avLst/>
          </a:prstGeom>
          <a:solidFill>
            <a:schemeClr val="lt1">
              <a:alpha val="71764"/>
            </a:schemeClr>
          </a:solid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6" name="Google Shape;366;p48"/>
          <p:cNvSpPr txBox="1">
            <a:spLocks noGrp="1"/>
          </p:cNvSpPr>
          <p:nvPr>
            <p:ph type="body" idx="1"/>
          </p:nvPr>
        </p:nvSpPr>
        <p:spPr>
          <a:xfrm>
            <a:off x="628650" y="1369219"/>
            <a:ext cx="7886700" cy="3263504"/>
          </a:xfrm>
          <a:prstGeom prst="rect">
            <a:avLst/>
          </a:prstGeom>
          <a:solidFill>
            <a:schemeClr val="lt1">
              <a:alpha val="72941"/>
            </a:schemeClr>
          </a:solid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Clr>
                <a:schemeClr val="accent3"/>
              </a:buClr>
              <a:buSzPts val="1100"/>
              <a:buChar char="•"/>
              <a:defRPr sz="1500">
                <a:latin typeface="Lato"/>
                <a:ea typeface="Lato"/>
                <a:cs typeface="Lato"/>
                <a:sym typeface="Lato"/>
              </a:defRPr>
            </a:lvl1pPr>
            <a:lvl2pPr marL="914400" lvl="1" indent="-298450" algn="l">
              <a:lnSpc>
                <a:spcPct val="100000"/>
              </a:lnSpc>
              <a:spcBef>
                <a:spcPts val="400"/>
              </a:spcBef>
              <a:spcAft>
                <a:spcPts val="0"/>
              </a:spcAft>
              <a:buClr>
                <a:schemeClr val="accent3"/>
              </a:buClr>
              <a:buSzPts val="1100"/>
              <a:buChar char="•"/>
              <a:defRPr sz="1500">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sz="1500">
                <a:latin typeface="Lato"/>
                <a:ea typeface="Lato"/>
                <a:cs typeface="Lato"/>
                <a:sym typeface="Lato"/>
              </a:defRPr>
            </a:lvl3pPr>
            <a:lvl4pPr marL="1828800" lvl="3" indent="-298450" algn="l">
              <a:lnSpc>
                <a:spcPct val="100000"/>
              </a:lnSpc>
              <a:spcBef>
                <a:spcPts val="400"/>
              </a:spcBef>
              <a:spcAft>
                <a:spcPts val="0"/>
              </a:spcAft>
              <a:buClr>
                <a:schemeClr val="accent3"/>
              </a:buClr>
              <a:buSzPts val="1100"/>
              <a:buChar char="•"/>
              <a:defRPr sz="1500">
                <a:latin typeface="Lato"/>
                <a:ea typeface="Lato"/>
                <a:cs typeface="Lato"/>
                <a:sym typeface="Lato"/>
              </a:defRPr>
            </a:lvl4pPr>
            <a:lvl5pPr marL="2286000" lvl="4" indent="-298450" algn="l">
              <a:lnSpc>
                <a:spcPct val="100000"/>
              </a:lnSpc>
              <a:spcBef>
                <a:spcPts val="400"/>
              </a:spcBef>
              <a:spcAft>
                <a:spcPts val="0"/>
              </a:spcAft>
              <a:buClr>
                <a:schemeClr val="accent3"/>
              </a:buClr>
              <a:buSzPts val="1100"/>
              <a:buChar char="•"/>
              <a:defRPr sz="15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7" name="Google Shape;367;p4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8" name="Google Shape;368;p4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9" name="Google Shape;369;p4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70" name="Google Shape;370;p48"/>
          <p:cNvSpPr/>
          <p:nvPr/>
        </p:nvSpPr>
        <p:spPr>
          <a:xfrm>
            <a:off x="0" y="0"/>
            <a:ext cx="407194"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71" name="Google Shape;371;p48"/>
          <p:cNvPicPr preferRelativeResize="0"/>
          <p:nvPr/>
        </p:nvPicPr>
        <p:blipFill rotWithShape="1">
          <a:blip r:embed="rId3">
            <a:alphaModFix/>
          </a:blip>
          <a:srcRect l="-3263" t="11697" r="-1"/>
          <a:stretch/>
        </p:blipFill>
        <p:spPr>
          <a:xfrm>
            <a:off x="171449" y="0"/>
            <a:ext cx="67748" cy="660252"/>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SmallerDarkContent">
  <p:cSld name="1_SmallerDarkContent">
    <p:spTree>
      <p:nvGrpSpPr>
        <p:cNvPr id="1" name="Shape 372"/>
        <p:cNvGrpSpPr/>
        <p:nvPr/>
      </p:nvGrpSpPr>
      <p:grpSpPr>
        <a:xfrm>
          <a:off x="0" y="0"/>
          <a:ext cx="0" cy="0"/>
          <a:chOff x="0" y="0"/>
          <a:chExt cx="0" cy="0"/>
        </a:xfrm>
      </p:grpSpPr>
      <p:pic>
        <p:nvPicPr>
          <p:cNvPr id="373" name="Google Shape;373;p49" descr="A globe with a map in the background&#10;&#10;Description automatically generated"/>
          <p:cNvPicPr preferRelativeResize="0"/>
          <p:nvPr/>
        </p:nvPicPr>
        <p:blipFill rotWithShape="1">
          <a:blip r:embed="rId2">
            <a:alphaModFix/>
          </a:blip>
          <a:srcRect b="15625"/>
          <a:stretch/>
        </p:blipFill>
        <p:spPr>
          <a:xfrm>
            <a:off x="0" y="0"/>
            <a:ext cx="9144000" cy="5143500"/>
          </a:xfrm>
          <a:prstGeom prst="rect">
            <a:avLst/>
          </a:prstGeom>
          <a:noFill/>
          <a:ln>
            <a:noFill/>
          </a:ln>
        </p:spPr>
      </p:pic>
      <p:sp>
        <p:nvSpPr>
          <p:cNvPr id="374" name="Google Shape;374;p4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5" name="Google Shape;375;p4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6" name="Google Shape;376;p4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p49"/>
          <p:cNvSpPr/>
          <p:nvPr/>
        </p:nvSpPr>
        <p:spPr>
          <a:xfrm>
            <a:off x="0" y="1464469"/>
            <a:ext cx="2919845" cy="2465027"/>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78" name="Google Shape;378;p49"/>
          <p:cNvSpPr>
            <a:spLocks noGrp="1"/>
          </p:cNvSpPr>
          <p:nvPr>
            <p:ph type="pic" idx="2"/>
          </p:nvPr>
        </p:nvSpPr>
        <p:spPr>
          <a:xfrm>
            <a:off x="3028950" y="1464469"/>
            <a:ext cx="6115050" cy="2458938"/>
          </a:xfrm>
          <a:prstGeom prst="rect">
            <a:avLst/>
          </a:prstGeom>
          <a:noFill/>
          <a:ln w="28575" cap="flat" cmpd="sng">
            <a:solidFill>
              <a:schemeClr val="accent5"/>
            </a:solidFill>
            <a:prstDash val="solid"/>
            <a:round/>
            <a:headEnd type="none" w="sm" len="sm"/>
            <a:tailEnd type="none" w="sm" len="sm"/>
          </a:ln>
        </p:spPr>
      </p:sp>
      <p:sp>
        <p:nvSpPr>
          <p:cNvPr id="379" name="Google Shape;379;p49"/>
          <p:cNvSpPr txBox="1">
            <a:spLocks noGrp="1"/>
          </p:cNvSpPr>
          <p:nvPr>
            <p:ph type="body" idx="1"/>
          </p:nvPr>
        </p:nvSpPr>
        <p:spPr>
          <a:xfrm>
            <a:off x="628648" y="1674993"/>
            <a:ext cx="2176898" cy="2067466"/>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0" name="Google Shape;380;p49"/>
          <p:cNvSpPr txBox="1">
            <a:spLocks noGrp="1"/>
          </p:cNvSpPr>
          <p:nvPr>
            <p:ph type="title"/>
          </p:nvPr>
        </p:nvSpPr>
        <p:spPr>
          <a:xfrm>
            <a:off x="628650" y="273844"/>
            <a:ext cx="7886700" cy="6285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81" name="Google Shape;381;p49"/>
          <p:cNvPicPr preferRelativeResize="0"/>
          <p:nvPr/>
        </p:nvPicPr>
        <p:blipFill rotWithShape="1">
          <a:blip r:embed="rId3">
            <a:alphaModFix/>
          </a:blip>
          <a:srcRect/>
          <a:stretch/>
        </p:blipFill>
        <p:spPr>
          <a:xfrm rot="10800000" flipH="1">
            <a:off x="8870156" y="4543158"/>
            <a:ext cx="48521" cy="552979"/>
          </a:xfrm>
          <a:prstGeom prst="rect">
            <a:avLst/>
          </a:prstGeom>
          <a:noFill/>
          <a:ln>
            <a:noFill/>
          </a:ln>
        </p:spPr>
      </p:pic>
      <p:pic>
        <p:nvPicPr>
          <p:cNvPr id="382" name="Google Shape;382;p49"/>
          <p:cNvPicPr preferRelativeResize="0"/>
          <p:nvPr/>
        </p:nvPicPr>
        <p:blipFill rotWithShape="1">
          <a:blip r:embed="rId4">
            <a:alphaModFix/>
          </a:blip>
          <a:srcRect l="-3263" t="11697" r="-1"/>
          <a:stretch/>
        </p:blipFill>
        <p:spPr>
          <a:xfrm>
            <a:off x="169722" y="2241624"/>
            <a:ext cx="67748" cy="66025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3"/>
        <p:cNvGrpSpPr/>
        <p:nvPr/>
      </p:nvGrpSpPr>
      <p:grpSpPr>
        <a:xfrm>
          <a:off x="0" y="0"/>
          <a:ext cx="0" cy="0"/>
          <a:chOff x="0" y="0"/>
          <a:chExt cx="0" cy="0"/>
        </a:xfrm>
      </p:grpSpPr>
      <p:sp>
        <p:nvSpPr>
          <p:cNvPr id="384" name="Google Shape;384;p50"/>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5" name="Google Shape;385;p50"/>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386" name="Google Shape;386;p5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87"/>
        <p:cNvGrpSpPr/>
        <p:nvPr/>
      </p:nvGrpSpPr>
      <p:grpSpPr>
        <a:xfrm>
          <a:off x="0" y="0"/>
          <a:ext cx="0" cy="0"/>
          <a:chOff x="0" y="0"/>
          <a:chExt cx="0" cy="0"/>
        </a:xfrm>
      </p:grpSpPr>
      <p:sp>
        <p:nvSpPr>
          <p:cNvPr id="388" name="Google Shape;388;p51"/>
          <p:cNvSpPr txBox="1">
            <a:spLocks noGrp="1"/>
          </p:cNvSpPr>
          <p:nvPr>
            <p:ph type="sldNum" idx="12"/>
          </p:nvPr>
        </p:nvSpPr>
        <p:spPr>
          <a:xfrm>
            <a:off x="8556784" y="4749851"/>
            <a:ext cx="548700" cy="3936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9"/>
        <p:cNvGrpSpPr/>
        <p:nvPr/>
      </p:nvGrpSpPr>
      <p:grpSpPr>
        <a:xfrm>
          <a:off x="0" y="0"/>
          <a:ext cx="0" cy="0"/>
          <a:chOff x="0" y="0"/>
          <a:chExt cx="0" cy="0"/>
        </a:xfrm>
      </p:grpSpPr>
      <p:sp>
        <p:nvSpPr>
          <p:cNvPr id="390" name="Google Shape;390;p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1" name="Google Shape;391;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2" name="Google Shape;392;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3" name="Google Shape;393;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394"/>
        <p:cNvGrpSpPr/>
        <p:nvPr/>
      </p:nvGrpSpPr>
      <p:grpSpPr>
        <a:xfrm>
          <a:off x="0" y="0"/>
          <a:ext cx="0" cy="0"/>
          <a:chOff x="0" y="0"/>
          <a:chExt cx="0" cy="0"/>
        </a:xfrm>
      </p:grpSpPr>
      <p:sp>
        <p:nvSpPr>
          <p:cNvPr id="395" name="Google Shape;395;p5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6" name="Google Shape;396;p5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7" name="Google Shape;397;p53"/>
          <p:cNvSpPr txBox="1">
            <a:spLocks noGrp="1"/>
          </p:cNvSpPr>
          <p:nvPr>
            <p:ph type="sldNum" idx="12"/>
          </p:nvPr>
        </p:nvSpPr>
        <p:spPr>
          <a:xfrm>
            <a:off x="6583680"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98"/>
        <p:cNvGrpSpPr/>
        <p:nvPr/>
      </p:nvGrpSpPr>
      <p:grpSpPr>
        <a:xfrm>
          <a:off x="0" y="0"/>
          <a:ext cx="0" cy="0"/>
          <a:chOff x="0" y="0"/>
          <a:chExt cx="0" cy="0"/>
        </a:xfrm>
      </p:grpSpPr>
      <p:cxnSp>
        <p:nvCxnSpPr>
          <p:cNvPr id="399" name="Google Shape;399;p54"/>
          <p:cNvCxnSpPr/>
          <p:nvPr/>
        </p:nvCxnSpPr>
        <p:spPr>
          <a:xfrm>
            <a:off x="685801" y="707688"/>
            <a:ext cx="515700" cy="0"/>
          </a:xfrm>
          <a:prstGeom prst="straightConnector1">
            <a:avLst/>
          </a:prstGeom>
          <a:noFill/>
          <a:ln w="38100" cap="flat" cmpd="sng">
            <a:solidFill>
              <a:schemeClr val="accent5"/>
            </a:solidFill>
            <a:prstDash val="solid"/>
            <a:miter lim="800000"/>
            <a:headEnd type="none" w="sm" len="sm"/>
            <a:tailEnd type="none" w="sm" len="sm"/>
          </a:ln>
        </p:spPr>
      </p:cxnSp>
      <p:sp>
        <p:nvSpPr>
          <p:cNvPr id="400" name="Google Shape;400;p54"/>
          <p:cNvSpPr txBox="1">
            <a:spLocks noGrp="1"/>
          </p:cNvSpPr>
          <p:nvPr>
            <p:ph type="body" idx="1"/>
          </p:nvPr>
        </p:nvSpPr>
        <p:spPr>
          <a:xfrm>
            <a:off x="685800" y="946715"/>
            <a:ext cx="7772400" cy="3714000"/>
          </a:xfrm>
          <a:prstGeom prst="rect">
            <a:avLst/>
          </a:prstGeom>
          <a:noFill/>
          <a:ln>
            <a:noFill/>
          </a:ln>
        </p:spPr>
        <p:txBody>
          <a:bodyPr spcFirstLastPara="1" wrap="square" lIns="0" tIns="60925" rIns="121900" bIns="60925" anchor="t" anchorCtr="0">
            <a:normAutofit/>
          </a:bodyPr>
          <a:lstStyle>
            <a:lvl1pPr marL="457200" marR="0" lvl="0" indent="-368300" algn="l">
              <a:lnSpc>
                <a:spcPct val="90000"/>
              </a:lnSpc>
              <a:spcBef>
                <a:spcPts val="97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1pPr>
            <a:lvl2pPr marL="914400" marR="0" lvl="1" indent="-368300" algn="l">
              <a:lnSpc>
                <a:spcPct val="90000"/>
              </a:lnSpc>
              <a:spcBef>
                <a:spcPts val="52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2pPr>
            <a:lvl3pPr marL="1371600" marR="0" lvl="2" indent="-368300" algn="l">
              <a:lnSpc>
                <a:spcPct val="90000"/>
              </a:lnSpc>
              <a:spcBef>
                <a:spcPts val="52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3pPr>
            <a:lvl4pPr marL="1828800" marR="0" lvl="3" indent="-368300" algn="l">
              <a:lnSpc>
                <a:spcPct val="90000"/>
              </a:lnSpc>
              <a:spcBef>
                <a:spcPts val="52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4pPr>
            <a:lvl5pPr marL="2286000" marR="0" lvl="4" indent="-368300" algn="l">
              <a:lnSpc>
                <a:spcPct val="90000"/>
              </a:lnSpc>
              <a:spcBef>
                <a:spcPts val="525"/>
              </a:spcBef>
              <a:spcAft>
                <a:spcPts val="0"/>
              </a:spcAft>
              <a:buClr>
                <a:schemeClr val="dk1"/>
              </a:buClr>
              <a:buSzPts val="2200"/>
              <a:buFont typeface="Arial"/>
              <a:buChar char="•"/>
              <a:defRPr sz="1650" b="0" i="0" u="none" strike="noStrike" cap="none">
                <a:solidFill>
                  <a:schemeClr val="dk1"/>
                </a:solidFill>
                <a:latin typeface="Arial"/>
                <a:ea typeface="Arial"/>
                <a:cs typeface="Arial"/>
                <a:sym typeface="Arial"/>
              </a:defRPr>
            </a:lvl5pPr>
            <a:lvl6pPr marL="2743200" marR="0" lvl="5" indent="-381000" algn="l">
              <a:lnSpc>
                <a:spcPct val="90000"/>
              </a:lnSpc>
              <a:spcBef>
                <a:spcPts val="52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6pPr>
            <a:lvl7pPr marL="3200400" marR="0" lvl="6" indent="-381000" algn="l">
              <a:lnSpc>
                <a:spcPct val="90000"/>
              </a:lnSpc>
              <a:spcBef>
                <a:spcPts val="52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7pPr>
            <a:lvl8pPr marL="3657600" marR="0" lvl="7" indent="-381000" algn="l">
              <a:lnSpc>
                <a:spcPct val="90000"/>
              </a:lnSpc>
              <a:spcBef>
                <a:spcPts val="52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8pPr>
            <a:lvl9pPr marL="4114800" marR="0" lvl="8" indent="-381000" algn="l">
              <a:lnSpc>
                <a:spcPct val="90000"/>
              </a:lnSpc>
              <a:spcBef>
                <a:spcPts val="52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1" name="Google Shape;401;p54"/>
          <p:cNvSpPr txBox="1">
            <a:spLocks noGrp="1"/>
          </p:cNvSpPr>
          <p:nvPr>
            <p:ph type="ctrTitle"/>
          </p:nvPr>
        </p:nvSpPr>
        <p:spPr>
          <a:xfrm>
            <a:off x="685800" y="215676"/>
            <a:ext cx="7772400" cy="450000"/>
          </a:xfrm>
          <a:prstGeom prst="rect">
            <a:avLst/>
          </a:prstGeom>
          <a:noFill/>
          <a:ln>
            <a:noFill/>
          </a:ln>
        </p:spPr>
        <p:txBody>
          <a:bodyPr spcFirstLastPara="1" wrap="square" lIns="0" tIns="60925" rIns="121900" bIns="60925" anchor="b" anchorCtr="0">
            <a:normAutofit/>
          </a:bodyPr>
          <a:lstStyle>
            <a:lvl1pPr marR="0" lvl="0" algn="l">
              <a:lnSpc>
                <a:spcPct val="90000"/>
              </a:lnSpc>
              <a:spcBef>
                <a:spcPts val="0"/>
              </a:spcBef>
              <a:spcAft>
                <a:spcPts val="0"/>
              </a:spcAft>
              <a:buClr>
                <a:schemeClr val="accent1"/>
              </a:buClr>
              <a:buSzPts val="5300"/>
              <a:buFont typeface="Arial"/>
              <a:buNone/>
              <a:defRPr sz="3975"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402" name="Google Shape;402;p5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3"/>
        <p:cNvGrpSpPr/>
        <p:nvPr/>
      </p:nvGrpSpPr>
      <p:grpSpPr>
        <a:xfrm>
          <a:off x="0" y="0"/>
          <a:ext cx="0" cy="0"/>
          <a:chOff x="0" y="0"/>
          <a:chExt cx="0" cy="0"/>
        </a:xfrm>
      </p:grpSpPr>
      <p:sp>
        <p:nvSpPr>
          <p:cNvPr id="404" name="Google Shape;404;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5" name="Google Shape;405;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6" name="Google Shape;406;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One">
  <p:cSld name="TitleOne">
    <p:spTree>
      <p:nvGrpSpPr>
        <p:cNvPr id="1" name="Shape 413"/>
        <p:cNvGrpSpPr/>
        <p:nvPr/>
      </p:nvGrpSpPr>
      <p:grpSpPr>
        <a:xfrm>
          <a:off x="0" y="0"/>
          <a:ext cx="0" cy="0"/>
          <a:chOff x="0" y="0"/>
          <a:chExt cx="0" cy="0"/>
        </a:xfrm>
      </p:grpSpPr>
      <p:sp>
        <p:nvSpPr>
          <p:cNvPr id="414" name="Google Shape;414;p57"/>
          <p:cNvSpPr/>
          <p:nvPr/>
        </p:nvSpPr>
        <p:spPr>
          <a:xfrm>
            <a:off x="6115050" y="0"/>
            <a:ext cx="3029100" cy="5142300"/>
          </a:xfrm>
          <a:prstGeom prst="rect">
            <a:avLst/>
          </a:prstGeom>
          <a:solidFill>
            <a:schemeClr val="accent6"/>
          </a:solidFill>
          <a:ln w="12700" cap="flat" cmpd="sng">
            <a:solidFill>
              <a:srgbClr val="1105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5" name="Google Shape;415;p57"/>
          <p:cNvSpPr txBox="1">
            <a:spLocks noGrp="1"/>
          </p:cNvSpPr>
          <p:nvPr>
            <p:ph type="ctrTitle"/>
          </p:nvPr>
        </p:nvSpPr>
        <p:spPr>
          <a:xfrm>
            <a:off x="6218129" y="968253"/>
            <a:ext cx="28026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300"/>
              <a:buFont typeface="Lato"/>
              <a:buNone/>
              <a:defRPr sz="3300" b="1"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16" name="Google Shape;416;p57"/>
          <p:cNvSpPr txBox="1">
            <a:spLocks noGrp="1"/>
          </p:cNvSpPr>
          <p:nvPr>
            <p:ph type="subTitle" idx="1"/>
          </p:nvPr>
        </p:nvSpPr>
        <p:spPr>
          <a:xfrm>
            <a:off x="6218129" y="3060054"/>
            <a:ext cx="2802600" cy="11220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500"/>
              <a:buNone/>
              <a:defRPr sz="1500" b="0" i="0">
                <a:solidFill>
                  <a:schemeClr val="lt1"/>
                </a:solidFill>
                <a:latin typeface="Lato"/>
                <a:ea typeface="Lato"/>
                <a:cs typeface="Lato"/>
                <a:sym typeface="Lato"/>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417" name="Google Shape;417;p57" descr="A yellow text on a black background&#10;&#10;Description automatically generated"/>
          <p:cNvPicPr preferRelativeResize="0"/>
          <p:nvPr/>
        </p:nvPicPr>
        <p:blipFill rotWithShape="1">
          <a:blip r:embed="rId2">
            <a:alphaModFix/>
          </a:blip>
          <a:srcRect/>
          <a:stretch/>
        </p:blipFill>
        <p:spPr>
          <a:xfrm>
            <a:off x="6911561" y="102394"/>
            <a:ext cx="1386448" cy="633974"/>
          </a:xfrm>
          <a:prstGeom prst="rect">
            <a:avLst/>
          </a:prstGeom>
          <a:noFill/>
          <a:ln>
            <a:noFill/>
          </a:ln>
        </p:spPr>
      </p:pic>
      <p:pic>
        <p:nvPicPr>
          <p:cNvPr id="418" name="Google Shape;418;p57" descr="A close-up of a child wearing a futuristic goggles&#10;&#10;Description automatically generated"/>
          <p:cNvPicPr preferRelativeResize="0"/>
          <p:nvPr/>
        </p:nvPicPr>
        <p:blipFill rotWithShape="1">
          <a:blip r:embed="rId3">
            <a:alphaModFix/>
          </a:blip>
          <a:srcRect t="8077" b="8052"/>
          <a:stretch/>
        </p:blipFill>
        <p:spPr>
          <a:xfrm>
            <a:off x="49327" y="3268274"/>
            <a:ext cx="3244970" cy="1809186"/>
          </a:xfrm>
          <a:prstGeom prst="rect">
            <a:avLst/>
          </a:prstGeom>
          <a:noFill/>
          <a:ln>
            <a:noFill/>
          </a:ln>
        </p:spPr>
      </p:pic>
      <p:pic>
        <p:nvPicPr>
          <p:cNvPr id="419" name="Google Shape;419;p57" descr="A group of people smiling&#10;&#10;Description automatically generated"/>
          <p:cNvPicPr preferRelativeResize="0"/>
          <p:nvPr/>
        </p:nvPicPr>
        <p:blipFill rotWithShape="1">
          <a:blip r:embed="rId4">
            <a:alphaModFix/>
          </a:blip>
          <a:srcRect/>
          <a:stretch/>
        </p:blipFill>
        <p:spPr>
          <a:xfrm>
            <a:off x="1768304" y="1412997"/>
            <a:ext cx="2703385" cy="1797049"/>
          </a:xfrm>
          <a:prstGeom prst="rect">
            <a:avLst/>
          </a:prstGeom>
          <a:noFill/>
          <a:ln>
            <a:noFill/>
          </a:ln>
        </p:spPr>
      </p:pic>
      <p:pic>
        <p:nvPicPr>
          <p:cNvPr id="420" name="Google Shape;420;p57" descr="A group of children smiling&#10;&#10;Description automatically generated"/>
          <p:cNvPicPr preferRelativeResize="0"/>
          <p:nvPr/>
        </p:nvPicPr>
        <p:blipFill rotWithShape="1">
          <a:blip r:embed="rId5">
            <a:alphaModFix/>
          </a:blip>
          <a:srcRect t="3241"/>
          <a:stretch/>
        </p:blipFill>
        <p:spPr>
          <a:xfrm>
            <a:off x="4044747" y="42035"/>
            <a:ext cx="1983321" cy="1281034"/>
          </a:xfrm>
          <a:prstGeom prst="rect">
            <a:avLst/>
          </a:prstGeom>
          <a:noFill/>
          <a:ln>
            <a:noFill/>
          </a:ln>
        </p:spPr>
      </p:pic>
      <p:pic>
        <p:nvPicPr>
          <p:cNvPr id="421" name="Google Shape;421;p57" descr="A group of people talking in a hallway&#10;&#10;Description automatically generated"/>
          <p:cNvPicPr preferRelativeResize="0"/>
          <p:nvPr/>
        </p:nvPicPr>
        <p:blipFill rotWithShape="1">
          <a:blip r:embed="rId6">
            <a:alphaModFix/>
          </a:blip>
          <a:srcRect l="21622" t="10966" r="41029" b="4809"/>
          <a:stretch/>
        </p:blipFill>
        <p:spPr>
          <a:xfrm>
            <a:off x="4679861" y="3286760"/>
            <a:ext cx="1351664" cy="1790699"/>
          </a:xfrm>
          <a:prstGeom prst="rect">
            <a:avLst/>
          </a:prstGeom>
          <a:noFill/>
          <a:ln>
            <a:noFill/>
          </a:ln>
        </p:spPr>
      </p:pic>
      <p:pic>
        <p:nvPicPr>
          <p:cNvPr id="422" name="Google Shape;422;p57" descr="A person in a factory&#10;&#10;Description automatically generated"/>
          <p:cNvPicPr preferRelativeResize="0"/>
          <p:nvPr/>
        </p:nvPicPr>
        <p:blipFill rotWithShape="1">
          <a:blip r:embed="rId7">
            <a:alphaModFix/>
          </a:blip>
          <a:srcRect l="39497"/>
          <a:stretch/>
        </p:blipFill>
        <p:spPr>
          <a:xfrm>
            <a:off x="49326" y="1412997"/>
            <a:ext cx="1630949" cy="1797049"/>
          </a:xfrm>
          <a:prstGeom prst="rect">
            <a:avLst/>
          </a:prstGeom>
          <a:noFill/>
          <a:ln>
            <a:noFill/>
          </a:ln>
        </p:spPr>
      </p:pic>
      <p:pic>
        <p:nvPicPr>
          <p:cNvPr id="423" name="Google Shape;423;p57" descr="A person and a child sitting on a couch&#10;&#10;Description automatically generated"/>
          <p:cNvPicPr preferRelativeResize="0"/>
          <p:nvPr/>
        </p:nvPicPr>
        <p:blipFill rotWithShape="1">
          <a:blip r:embed="rId8">
            <a:alphaModFix/>
          </a:blip>
          <a:srcRect l="13177" r="41072"/>
          <a:stretch/>
        </p:blipFill>
        <p:spPr>
          <a:xfrm>
            <a:off x="3377823" y="3285088"/>
            <a:ext cx="1218513" cy="1775556"/>
          </a:xfrm>
          <a:prstGeom prst="rect">
            <a:avLst/>
          </a:prstGeom>
          <a:noFill/>
          <a:ln>
            <a:noFill/>
          </a:ln>
        </p:spPr>
      </p:pic>
      <p:pic>
        <p:nvPicPr>
          <p:cNvPr id="424" name="Google Shape;424;p57" descr="A person holding an orange paper&#10;&#10;Description automatically generated"/>
          <p:cNvPicPr preferRelativeResize="0"/>
          <p:nvPr/>
        </p:nvPicPr>
        <p:blipFill rotWithShape="1">
          <a:blip r:embed="rId9">
            <a:alphaModFix/>
          </a:blip>
          <a:srcRect/>
          <a:stretch/>
        </p:blipFill>
        <p:spPr>
          <a:xfrm>
            <a:off x="2042156" y="44378"/>
            <a:ext cx="1919063" cy="1279374"/>
          </a:xfrm>
          <a:prstGeom prst="rect">
            <a:avLst/>
          </a:prstGeom>
          <a:noFill/>
          <a:ln>
            <a:noFill/>
          </a:ln>
        </p:spPr>
      </p:pic>
      <p:pic>
        <p:nvPicPr>
          <p:cNvPr id="425" name="Google Shape;425;p57" descr="A person and person looking at a tablet&#10;&#10;Description automatically generated"/>
          <p:cNvPicPr preferRelativeResize="0"/>
          <p:nvPr/>
        </p:nvPicPr>
        <p:blipFill rotWithShape="1">
          <a:blip r:embed="rId10">
            <a:alphaModFix/>
          </a:blip>
          <a:srcRect l="3146" t="24152" r="2647" b="136"/>
          <a:stretch/>
        </p:blipFill>
        <p:spPr>
          <a:xfrm>
            <a:off x="4547436" y="1416170"/>
            <a:ext cx="1484089" cy="1790700"/>
          </a:xfrm>
          <a:prstGeom prst="rect">
            <a:avLst/>
          </a:prstGeom>
          <a:noFill/>
          <a:ln>
            <a:noFill/>
          </a:ln>
        </p:spPr>
      </p:pic>
      <p:pic>
        <p:nvPicPr>
          <p:cNvPr id="426" name="Google Shape;426;p57" descr="A child with a backpack in a library&#10;&#10;Description automatically generated"/>
          <p:cNvPicPr preferRelativeResize="0"/>
          <p:nvPr/>
        </p:nvPicPr>
        <p:blipFill rotWithShape="1">
          <a:blip r:embed="rId11">
            <a:alphaModFix/>
          </a:blip>
          <a:srcRect/>
          <a:stretch/>
        </p:blipFill>
        <p:spPr>
          <a:xfrm>
            <a:off x="39566" y="42035"/>
            <a:ext cx="1919065" cy="1275124"/>
          </a:xfrm>
          <a:prstGeom prst="rect">
            <a:avLst/>
          </a:prstGeom>
          <a:noFill/>
          <a:ln>
            <a:noFill/>
          </a:ln>
        </p:spPr>
      </p:pic>
      <p:pic>
        <p:nvPicPr>
          <p:cNvPr id="427" name="Google Shape;427;p57"/>
          <p:cNvPicPr preferRelativeResize="0"/>
          <p:nvPr/>
        </p:nvPicPr>
        <p:blipFill rotWithShape="1">
          <a:blip r:embed="rId12">
            <a:alphaModFix/>
          </a:blip>
          <a:srcRect l="-5497" t="27918" r="-11"/>
          <a:stretch/>
        </p:blipFill>
        <p:spPr>
          <a:xfrm rot="5400000">
            <a:off x="7594915" y="4392688"/>
            <a:ext cx="69216" cy="538958"/>
          </a:xfrm>
          <a:prstGeom prst="rect">
            <a:avLst/>
          </a:prstGeom>
          <a:noFill/>
          <a:ln>
            <a:noFill/>
          </a:ln>
        </p:spPr>
      </p:pic>
      <p:sp>
        <p:nvSpPr>
          <p:cNvPr id="428" name="Google Shape;428;p5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Two">
  <p:cSld name="TitleTwo">
    <p:spTree>
      <p:nvGrpSpPr>
        <p:cNvPr id="1" name="Shape 429"/>
        <p:cNvGrpSpPr/>
        <p:nvPr/>
      </p:nvGrpSpPr>
      <p:grpSpPr>
        <a:xfrm>
          <a:off x="0" y="0"/>
          <a:ext cx="0" cy="0"/>
          <a:chOff x="0" y="0"/>
          <a:chExt cx="0" cy="0"/>
        </a:xfrm>
      </p:grpSpPr>
      <p:pic>
        <p:nvPicPr>
          <p:cNvPr id="430" name="Google Shape;430;p58"/>
          <p:cNvPicPr preferRelativeResize="0"/>
          <p:nvPr/>
        </p:nvPicPr>
        <p:blipFill rotWithShape="1">
          <a:blip r:embed="rId2">
            <a:alphaModFix/>
          </a:blip>
          <a:srcRect l="1068" t="11452" b="18677"/>
          <a:stretch/>
        </p:blipFill>
        <p:spPr>
          <a:xfrm>
            <a:off x="-1" y="0"/>
            <a:ext cx="9158289" cy="5143499"/>
          </a:xfrm>
          <a:prstGeom prst="rect">
            <a:avLst/>
          </a:prstGeom>
          <a:noFill/>
          <a:ln>
            <a:noFill/>
          </a:ln>
        </p:spPr>
      </p:pic>
      <p:pic>
        <p:nvPicPr>
          <p:cNvPr id="431" name="Google Shape;431;p58"/>
          <p:cNvPicPr preferRelativeResize="0"/>
          <p:nvPr/>
        </p:nvPicPr>
        <p:blipFill rotWithShape="1">
          <a:blip r:embed="rId3">
            <a:alphaModFix/>
          </a:blip>
          <a:srcRect/>
          <a:stretch/>
        </p:blipFill>
        <p:spPr>
          <a:xfrm rot="5400000">
            <a:off x="397729" y="3928650"/>
            <a:ext cx="65607" cy="747712"/>
          </a:xfrm>
          <a:prstGeom prst="rect">
            <a:avLst/>
          </a:prstGeom>
          <a:noFill/>
          <a:ln>
            <a:noFill/>
          </a:ln>
        </p:spPr>
      </p:pic>
      <p:sp>
        <p:nvSpPr>
          <p:cNvPr id="432" name="Google Shape;432;p58"/>
          <p:cNvSpPr/>
          <p:nvPr/>
        </p:nvSpPr>
        <p:spPr>
          <a:xfrm>
            <a:off x="-1" y="1944507"/>
            <a:ext cx="9158400" cy="2182800"/>
          </a:xfrm>
          <a:prstGeom prst="rect">
            <a:avLst/>
          </a:prstGeom>
          <a:solidFill>
            <a:schemeClr val="accent6"/>
          </a:solidFill>
          <a:ln w="12700" cap="flat" cmpd="sng">
            <a:solidFill>
              <a:srgbClr val="1105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3" name="Google Shape;433;p58"/>
          <p:cNvSpPr txBox="1">
            <a:spLocks noGrp="1"/>
          </p:cNvSpPr>
          <p:nvPr>
            <p:ph type="ctrTitle"/>
          </p:nvPr>
        </p:nvSpPr>
        <p:spPr>
          <a:xfrm>
            <a:off x="342428" y="1944506"/>
            <a:ext cx="8360100" cy="13080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Lato"/>
              <a:buNone/>
              <a:defRPr sz="4500" b="1"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4" name="Google Shape;434;p58"/>
          <p:cNvSpPr txBox="1">
            <a:spLocks noGrp="1"/>
          </p:cNvSpPr>
          <p:nvPr>
            <p:ph type="subTitle" idx="1"/>
          </p:nvPr>
        </p:nvSpPr>
        <p:spPr>
          <a:xfrm>
            <a:off x="1919768" y="3417659"/>
            <a:ext cx="5205600" cy="7095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b="0" i="0">
                <a:solidFill>
                  <a:schemeClr val="lt1"/>
                </a:solidFill>
                <a:latin typeface="Lato"/>
                <a:ea typeface="Lato"/>
                <a:cs typeface="Lato"/>
                <a:sym typeface="Lato"/>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435" name="Google Shape;435;p58" descr="A blue text on a black background&#10;&#10;Description automatically generated"/>
          <p:cNvPicPr preferRelativeResize="0"/>
          <p:nvPr/>
        </p:nvPicPr>
        <p:blipFill rotWithShape="1">
          <a:blip r:embed="rId4">
            <a:alphaModFix/>
          </a:blip>
          <a:srcRect/>
          <a:stretch/>
        </p:blipFill>
        <p:spPr>
          <a:xfrm>
            <a:off x="7016983" y="185053"/>
            <a:ext cx="1998428" cy="913811"/>
          </a:xfrm>
          <a:prstGeom prst="rect">
            <a:avLst/>
          </a:prstGeom>
          <a:noFill/>
          <a:ln>
            <a:noFill/>
          </a:ln>
        </p:spPr>
      </p:pic>
      <p:sp>
        <p:nvSpPr>
          <p:cNvPr id="436" name="Google Shape;436;p5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wo">
  <p:cSld name="Section Header Two">
    <p:bg>
      <p:bgPr>
        <a:solidFill>
          <a:schemeClr val="lt1"/>
        </a:solidFill>
        <a:effectLst/>
      </p:bgPr>
    </p:bg>
    <p:spTree>
      <p:nvGrpSpPr>
        <p:cNvPr id="1" name="Shape 437"/>
        <p:cNvGrpSpPr/>
        <p:nvPr/>
      </p:nvGrpSpPr>
      <p:grpSpPr>
        <a:xfrm>
          <a:off x="0" y="0"/>
          <a:ext cx="0" cy="0"/>
          <a:chOff x="0" y="0"/>
          <a:chExt cx="0" cy="0"/>
        </a:xfrm>
      </p:grpSpPr>
      <p:sp>
        <p:nvSpPr>
          <p:cNvPr id="438" name="Google Shape;438;p59"/>
          <p:cNvSpPr/>
          <p:nvPr/>
        </p:nvSpPr>
        <p:spPr>
          <a:xfrm>
            <a:off x="-14287" y="1668977"/>
            <a:ext cx="9158400" cy="10308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39" name="Google Shape;439;p59"/>
          <p:cNvPicPr preferRelativeResize="0"/>
          <p:nvPr/>
        </p:nvPicPr>
        <p:blipFill rotWithShape="1">
          <a:blip r:embed="rId2">
            <a:alphaModFix/>
          </a:blip>
          <a:srcRect/>
          <a:stretch/>
        </p:blipFill>
        <p:spPr>
          <a:xfrm rot="5400000">
            <a:off x="5932743" y="2429776"/>
            <a:ext cx="65607" cy="747712"/>
          </a:xfrm>
          <a:prstGeom prst="rect">
            <a:avLst/>
          </a:prstGeom>
          <a:noFill/>
          <a:ln>
            <a:noFill/>
          </a:ln>
        </p:spPr>
      </p:pic>
      <p:sp>
        <p:nvSpPr>
          <p:cNvPr id="440" name="Google Shape;440;p59"/>
          <p:cNvSpPr txBox="1">
            <a:spLocks noGrp="1"/>
          </p:cNvSpPr>
          <p:nvPr>
            <p:ph type="title"/>
          </p:nvPr>
        </p:nvSpPr>
        <p:spPr>
          <a:xfrm>
            <a:off x="3032522" y="1810964"/>
            <a:ext cx="6022800" cy="7314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3600"/>
              <a:buFont typeface="Lato"/>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1" name="Google Shape;441;p59"/>
          <p:cNvSpPr txBox="1">
            <a:spLocks noGrp="1"/>
          </p:cNvSpPr>
          <p:nvPr>
            <p:ph type="body" idx="1"/>
          </p:nvPr>
        </p:nvSpPr>
        <p:spPr>
          <a:xfrm>
            <a:off x="3646106" y="2907620"/>
            <a:ext cx="4638900" cy="3936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993"/>
              </a:buClr>
              <a:buSzPts val="1800"/>
              <a:buNone/>
              <a:defRPr sz="1800">
                <a:solidFill>
                  <a:srgbClr val="888993"/>
                </a:solidFill>
              </a:defRPr>
            </a:lvl1pPr>
            <a:lvl2pPr marL="914400" lvl="1" indent="-228600" algn="l">
              <a:lnSpc>
                <a:spcPct val="90000"/>
              </a:lnSpc>
              <a:spcBef>
                <a:spcPts val="400"/>
              </a:spcBef>
              <a:spcAft>
                <a:spcPts val="0"/>
              </a:spcAft>
              <a:buClr>
                <a:srgbClr val="888993"/>
              </a:buClr>
              <a:buSzPts val="1500"/>
              <a:buNone/>
              <a:defRPr sz="1500">
                <a:solidFill>
                  <a:srgbClr val="888993"/>
                </a:solidFill>
              </a:defRPr>
            </a:lvl2pPr>
            <a:lvl3pPr marL="1371600" lvl="2" indent="-228600" algn="l">
              <a:lnSpc>
                <a:spcPct val="90000"/>
              </a:lnSpc>
              <a:spcBef>
                <a:spcPts val="400"/>
              </a:spcBef>
              <a:spcAft>
                <a:spcPts val="0"/>
              </a:spcAft>
              <a:buClr>
                <a:srgbClr val="888993"/>
              </a:buClr>
              <a:buSzPts val="1400"/>
              <a:buNone/>
              <a:defRPr sz="1400">
                <a:solidFill>
                  <a:srgbClr val="888993"/>
                </a:solidFill>
              </a:defRPr>
            </a:lvl3pPr>
            <a:lvl4pPr marL="1828800" lvl="3" indent="-228600" algn="l">
              <a:lnSpc>
                <a:spcPct val="90000"/>
              </a:lnSpc>
              <a:spcBef>
                <a:spcPts val="400"/>
              </a:spcBef>
              <a:spcAft>
                <a:spcPts val="0"/>
              </a:spcAft>
              <a:buClr>
                <a:srgbClr val="888993"/>
              </a:buClr>
              <a:buSzPts val="1200"/>
              <a:buNone/>
              <a:defRPr sz="1200">
                <a:solidFill>
                  <a:srgbClr val="888993"/>
                </a:solidFill>
              </a:defRPr>
            </a:lvl4pPr>
            <a:lvl5pPr marL="2286000" lvl="4" indent="-228600" algn="l">
              <a:lnSpc>
                <a:spcPct val="90000"/>
              </a:lnSpc>
              <a:spcBef>
                <a:spcPts val="400"/>
              </a:spcBef>
              <a:spcAft>
                <a:spcPts val="0"/>
              </a:spcAft>
              <a:buClr>
                <a:srgbClr val="888993"/>
              </a:buClr>
              <a:buSzPts val="1200"/>
              <a:buNone/>
              <a:defRPr sz="1200">
                <a:solidFill>
                  <a:srgbClr val="888993"/>
                </a:solidFill>
              </a:defRPr>
            </a:lvl5pPr>
            <a:lvl6pPr marL="2743200" lvl="5" indent="-228600" algn="l">
              <a:lnSpc>
                <a:spcPct val="90000"/>
              </a:lnSpc>
              <a:spcBef>
                <a:spcPts val="400"/>
              </a:spcBef>
              <a:spcAft>
                <a:spcPts val="0"/>
              </a:spcAft>
              <a:buClr>
                <a:srgbClr val="888993"/>
              </a:buClr>
              <a:buSzPts val="1200"/>
              <a:buNone/>
              <a:defRPr sz="1200">
                <a:solidFill>
                  <a:srgbClr val="888993"/>
                </a:solidFill>
              </a:defRPr>
            </a:lvl6pPr>
            <a:lvl7pPr marL="3200400" lvl="6" indent="-228600" algn="l">
              <a:lnSpc>
                <a:spcPct val="90000"/>
              </a:lnSpc>
              <a:spcBef>
                <a:spcPts val="400"/>
              </a:spcBef>
              <a:spcAft>
                <a:spcPts val="0"/>
              </a:spcAft>
              <a:buClr>
                <a:srgbClr val="888993"/>
              </a:buClr>
              <a:buSzPts val="1200"/>
              <a:buNone/>
              <a:defRPr sz="1200">
                <a:solidFill>
                  <a:srgbClr val="888993"/>
                </a:solidFill>
              </a:defRPr>
            </a:lvl7pPr>
            <a:lvl8pPr marL="3657600" lvl="7" indent="-228600" algn="l">
              <a:lnSpc>
                <a:spcPct val="90000"/>
              </a:lnSpc>
              <a:spcBef>
                <a:spcPts val="400"/>
              </a:spcBef>
              <a:spcAft>
                <a:spcPts val="0"/>
              </a:spcAft>
              <a:buClr>
                <a:srgbClr val="888993"/>
              </a:buClr>
              <a:buSzPts val="1200"/>
              <a:buNone/>
              <a:defRPr sz="1200">
                <a:solidFill>
                  <a:srgbClr val="888993"/>
                </a:solidFill>
              </a:defRPr>
            </a:lvl8pPr>
            <a:lvl9pPr marL="4114800" lvl="8" indent="-228600" algn="l">
              <a:lnSpc>
                <a:spcPct val="90000"/>
              </a:lnSpc>
              <a:spcBef>
                <a:spcPts val="400"/>
              </a:spcBef>
              <a:spcAft>
                <a:spcPts val="0"/>
              </a:spcAft>
              <a:buClr>
                <a:srgbClr val="888993"/>
              </a:buClr>
              <a:buSzPts val="1200"/>
              <a:buNone/>
              <a:defRPr sz="1200">
                <a:solidFill>
                  <a:srgbClr val="888993"/>
                </a:solidFill>
              </a:defRPr>
            </a:lvl9pPr>
          </a:lstStyle>
          <a:p>
            <a:endParaRPr/>
          </a:p>
        </p:txBody>
      </p:sp>
      <p:pic>
        <p:nvPicPr>
          <p:cNvPr id="442" name="Google Shape;442;p59"/>
          <p:cNvPicPr preferRelativeResize="0"/>
          <p:nvPr/>
        </p:nvPicPr>
        <p:blipFill rotWithShape="1">
          <a:blip r:embed="rId3">
            <a:alphaModFix/>
          </a:blip>
          <a:srcRect l="28469" t="9663" r="25426" b="30240"/>
          <a:stretch/>
        </p:blipFill>
        <p:spPr>
          <a:xfrm>
            <a:off x="-4143" y="839816"/>
            <a:ext cx="2933700" cy="4303683"/>
          </a:xfrm>
          <a:prstGeom prst="rect">
            <a:avLst/>
          </a:prstGeom>
          <a:noFill/>
          <a:ln>
            <a:noFill/>
          </a:ln>
        </p:spPr>
      </p:pic>
      <p:sp>
        <p:nvSpPr>
          <p:cNvPr id="443" name="Google Shape;443;p5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latin typeface="Lato"/>
                <a:ea typeface="Lato"/>
                <a:cs typeface="Lato"/>
                <a:sym typeface="Lato"/>
              </a:defRPr>
            </a:lvl1pPr>
            <a:lvl2pPr lvl="1">
              <a:buNone/>
              <a:defRPr sz="1300">
                <a:latin typeface="Lato"/>
                <a:ea typeface="Lato"/>
                <a:cs typeface="Lato"/>
                <a:sym typeface="Lato"/>
              </a:defRPr>
            </a:lvl2pPr>
            <a:lvl3pPr lvl="2">
              <a:buNone/>
              <a:defRPr sz="1300">
                <a:latin typeface="Lato"/>
                <a:ea typeface="Lato"/>
                <a:cs typeface="Lato"/>
                <a:sym typeface="Lato"/>
              </a:defRPr>
            </a:lvl3pPr>
            <a:lvl4pPr lvl="3">
              <a:buNone/>
              <a:defRPr sz="1300">
                <a:latin typeface="Lato"/>
                <a:ea typeface="Lato"/>
                <a:cs typeface="Lato"/>
                <a:sym typeface="Lato"/>
              </a:defRPr>
            </a:lvl4pPr>
            <a:lvl5pPr lvl="4">
              <a:buNone/>
              <a:defRPr sz="1300">
                <a:latin typeface="Lato"/>
                <a:ea typeface="Lato"/>
                <a:cs typeface="Lato"/>
                <a:sym typeface="Lato"/>
              </a:defRPr>
            </a:lvl5pPr>
            <a:lvl6pPr lvl="5">
              <a:buNone/>
              <a:defRPr sz="1300">
                <a:latin typeface="Lato"/>
                <a:ea typeface="Lato"/>
                <a:cs typeface="Lato"/>
                <a:sym typeface="Lato"/>
              </a:defRPr>
            </a:lvl6pPr>
            <a:lvl7pPr lvl="6">
              <a:buNone/>
              <a:defRPr sz="1300">
                <a:latin typeface="Lato"/>
                <a:ea typeface="Lato"/>
                <a:cs typeface="Lato"/>
                <a:sym typeface="Lato"/>
              </a:defRPr>
            </a:lvl7pPr>
            <a:lvl8pPr lvl="7">
              <a:buNone/>
              <a:defRPr sz="1300">
                <a:latin typeface="Lato"/>
                <a:ea typeface="Lato"/>
                <a:cs typeface="Lato"/>
                <a:sym typeface="Lato"/>
              </a:defRPr>
            </a:lvl8pPr>
            <a:lvl9pPr lvl="8">
              <a:buNone/>
              <a:defRPr sz="1300">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One">
  <p:cSld name="Section Header One">
    <p:spTree>
      <p:nvGrpSpPr>
        <p:cNvPr id="1" name="Shape 444"/>
        <p:cNvGrpSpPr/>
        <p:nvPr/>
      </p:nvGrpSpPr>
      <p:grpSpPr>
        <a:xfrm>
          <a:off x="0" y="0"/>
          <a:ext cx="0" cy="0"/>
          <a:chOff x="0" y="0"/>
          <a:chExt cx="0" cy="0"/>
        </a:xfrm>
      </p:grpSpPr>
      <p:sp>
        <p:nvSpPr>
          <p:cNvPr id="445" name="Google Shape;445;p60"/>
          <p:cNvSpPr/>
          <p:nvPr/>
        </p:nvSpPr>
        <p:spPr>
          <a:xfrm rot="10800000" flipH="1">
            <a:off x="0" y="-4725"/>
            <a:ext cx="2193900" cy="51435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6" name="Google Shape;446;p60"/>
          <p:cNvSpPr txBox="1">
            <a:spLocks noGrp="1"/>
          </p:cNvSpPr>
          <p:nvPr>
            <p:ph type="title"/>
          </p:nvPr>
        </p:nvSpPr>
        <p:spPr>
          <a:xfrm>
            <a:off x="2679423" y="1455909"/>
            <a:ext cx="5580000" cy="603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6"/>
              </a:buClr>
              <a:buSzPts val="3300"/>
              <a:buFont typeface="Lato"/>
              <a:buNone/>
              <a:defRPr sz="3300" b="0" i="0">
                <a:solidFill>
                  <a:schemeClr val="accent6"/>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7" name="Google Shape;447;p60"/>
          <p:cNvSpPr txBox="1">
            <a:spLocks noGrp="1"/>
          </p:cNvSpPr>
          <p:nvPr>
            <p:ph type="body" idx="1"/>
          </p:nvPr>
        </p:nvSpPr>
        <p:spPr>
          <a:xfrm>
            <a:off x="2679423" y="2441185"/>
            <a:ext cx="5580000" cy="13758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accent3"/>
              </a:buClr>
              <a:buSzPts val="1100"/>
              <a:buNone/>
              <a:defRPr sz="1500">
                <a:solidFill>
                  <a:schemeClr val="accent6"/>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448" name="Google Shape;448;p60"/>
          <p:cNvGrpSpPr/>
          <p:nvPr/>
        </p:nvGrpSpPr>
        <p:grpSpPr>
          <a:xfrm rot="10800000" flipH="1">
            <a:off x="2095754" y="240072"/>
            <a:ext cx="227335" cy="4653665"/>
            <a:chOff x="195263" y="964350"/>
            <a:chExt cx="235800" cy="4826953"/>
          </a:xfrm>
        </p:grpSpPr>
        <p:cxnSp>
          <p:nvCxnSpPr>
            <p:cNvPr id="449" name="Google Shape;449;p60"/>
            <p:cNvCxnSpPr/>
            <p:nvPr/>
          </p:nvCxnSpPr>
          <p:spPr>
            <a:xfrm flipH="1">
              <a:off x="310356" y="1015603"/>
              <a:ext cx="5700" cy="4775700"/>
            </a:xfrm>
            <a:prstGeom prst="straightConnector1">
              <a:avLst/>
            </a:prstGeom>
            <a:noFill/>
            <a:ln w="12700" cap="flat" cmpd="sng">
              <a:solidFill>
                <a:schemeClr val="lt2"/>
              </a:solidFill>
              <a:prstDash val="solid"/>
              <a:miter lim="800000"/>
              <a:headEnd type="none" w="sm" len="sm"/>
              <a:tailEnd type="none" w="sm" len="sm"/>
            </a:ln>
          </p:spPr>
        </p:cxnSp>
        <p:sp>
          <p:nvSpPr>
            <p:cNvPr id="450" name="Google Shape;450;p60"/>
            <p:cNvSpPr/>
            <p:nvPr/>
          </p:nvSpPr>
          <p:spPr>
            <a:xfrm rot="10800000" flipH="1">
              <a:off x="195263" y="2107350"/>
              <a:ext cx="235800" cy="2358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1" name="Google Shape;451;p60"/>
            <p:cNvSpPr/>
            <p:nvPr/>
          </p:nvSpPr>
          <p:spPr>
            <a:xfrm rot="10800000" flipH="1">
              <a:off x="195263" y="964350"/>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2" name="Google Shape;452;p60"/>
            <p:cNvSpPr/>
            <p:nvPr/>
          </p:nvSpPr>
          <p:spPr>
            <a:xfrm rot="10800000" flipH="1">
              <a:off x="195263" y="3193200"/>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3" name="Google Shape;453;p60"/>
            <p:cNvSpPr/>
            <p:nvPr/>
          </p:nvSpPr>
          <p:spPr>
            <a:xfrm rot="10800000" flipH="1">
              <a:off x="195263" y="4412400"/>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4" name="Google Shape;454;p60"/>
            <p:cNvSpPr/>
            <p:nvPr/>
          </p:nvSpPr>
          <p:spPr>
            <a:xfrm rot="10800000" flipH="1">
              <a:off x="195263" y="5555400"/>
              <a:ext cx="235800" cy="235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55" name="Google Shape;455;p6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accent6"/>
                </a:solidFill>
                <a:latin typeface="Lato"/>
                <a:ea typeface="Lato"/>
                <a:cs typeface="Lato"/>
                <a:sym typeface="Lato"/>
              </a:defRPr>
            </a:lvl1pPr>
            <a:lvl2pPr lvl="1">
              <a:buNone/>
              <a:defRPr sz="1300">
                <a:solidFill>
                  <a:schemeClr val="accent6"/>
                </a:solidFill>
                <a:latin typeface="Lato"/>
                <a:ea typeface="Lato"/>
                <a:cs typeface="Lato"/>
                <a:sym typeface="Lato"/>
              </a:defRPr>
            </a:lvl2pPr>
            <a:lvl3pPr lvl="2">
              <a:buNone/>
              <a:defRPr sz="1300">
                <a:solidFill>
                  <a:schemeClr val="accent6"/>
                </a:solidFill>
                <a:latin typeface="Lato"/>
                <a:ea typeface="Lato"/>
                <a:cs typeface="Lato"/>
                <a:sym typeface="Lato"/>
              </a:defRPr>
            </a:lvl3pPr>
            <a:lvl4pPr lvl="3">
              <a:buNone/>
              <a:defRPr sz="1300">
                <a:solidFill>
                  <a:schemeClr val="accent6"/>
                </a:solidFill>
                <a:latin typeface="Lato"/>
                <a:ea typeface="Lato"/>
                <a:cs typeface="Lato"/>
                <a:sym typeface="Lato"/>
              </a:defRPr>
            </a:lvl4pPr>
            <a:lvl5pPr lvl="4">
              <a:buNone/>
              <a:defRPr sz="1300">
                <a:solidFill>
                  <a:schemeClr val="accent6"/>
                </a:solidFill>
                <a:latin typeface="Lato"/>
                <a:ea typeface="Lato"/>
                <a:cs typeface="Lato"/>
                <a:sym typeface="Lato"/>
              </a:defRPr>
            </a:lvl5pPr>
            <a:lvl6pPr lvl="5">
              <a:buNone/>
              <a:defRPr sz="1300">
                <a:solidFill>
                  <a:schemeClr val="accent6"/>
                </a:solidFill>
                <a:latin typeface="Lato"/>
                <a:ea typeface="Lato"/>
                <a:cs typeface="Lato"/>
                <a:sym typeface="Lato"/>
              </a:defRPr>
            </a:lvl6pPr>
            <a:lvl7pPr lvl="6">
              <a:buNone/>
              <a:defRPr sz="1300">
                <a:solidFill>
                  <a:schemeClr val="accent6"/>
                </a:solidFill>
                <a:latin typeface="Lato"/>
                <a:ea typeface="Lato"/>
                <a:cs typeface="Lato"/>
                <a:sym typeface="Lato"/>
              </a:defRPr>
            </a:lvl7pPr>
            <a:lvl8pPr lvl="7">
              <a:buNone/>
              <a:defRPr sz="1300">
                <a:solidFill>
                  <a:schemeClr val="accent6"/>
                </a:solidFill>
                <a:latin typeface="Lato"/>
                <a:ea typeface="Lato"/>
                <a:cs typeface="Lato"/>
                <a:sym typeface="Lato"/>
              </a:defRPr>
            </a:lvl8pPr>
            <a:lvl9pPr lvl="8">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6"/>
        <p:cNvGrpSpPr/>
        <p:nvPr/>
      </p:nvGrpSpPr>
      <p:grpSpPr>
        <a:xfrm>
          <a:off x="0" y="0"/>
          <a:ext cx="0" cy="0"/>
          <a:chOff x="0" y="0"/>
          <a:chExt cx="0" cy="0"/>
        </a:xfrm>
      </p:grpSpPr>
      <p:sp>
        <p:nvSpPr>
          <p:cNvPr id="457" name="Google Shape;457;p61"/>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58" name="Google Shape;458;p61"/>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59" name="Google Shape;459;p61"/>
          <p:cNvSpPr txBox="1">
            <a:spLocks noGrp="1"/>
          </p:cNvSpPr>
          <p:nvPr>
            <p:ph type="body" idx="1"/>
          </p:nvPr>
        </p:nvSpPr>
        <p:spPr>
          <a:xfrm>
            <a:off x="628650" y="1251431"/>
            <a:ext cx="7886700" cy="33813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accent3"/>
              </a:buClr>
              <a:buSzPts val="1500"/>
              <a:buChar char="•"/>
              <a:defRPr>
                <a:latin typeface="Lato"/>
                <a:ea typeface="Lato"/>
                <a:cs typeface="Lato"/>
                <a:sym typeface="Lato"/>
              </a:defRPr>
            </a:lvl1pPr>
            <a:lvl2pPr marL="914400" lvl="1" indent="-311150" algn="l">
              <a:lnSpc>
                <a:spcPct val="100000"/>
              </a:lnSpc>
              <a:spcBef>
                <a:spcPts val="400"/>
              </a:spcBef>
              <a:spcAft>
                <a:spcPts val="0"/>
              </a:spcAft>
              <a:buClr>
                <a:schemeClr val="accent3"/>
              </a:buClr>
              <a:buSzPts val="1300"/>
              <a:buChar char="•"/>
              <a:defRPr>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a:latin typeface="Lato"/>
                <a:ea typeface="Lato"/>
                <a:cs typeface="Lato"/>
                <a:sym typeface="Lato"/>
              </a:defRPr>
            </a:lvl3pPr>
            <a:lvl4pPr marL="1828800" lvl="3" indent="-285750" algn="l">
              <a:lnSpc>
                <a:spcPct val="100000"/>
              </a:lnSpc>
              <a:spcBef>
                <a:spcPts val="400"/>
              </a:spcBef>
              <a:spcAft>
                <a:spcPts val="0"/>
              </a:spcAft>
              <a:buClr>
                <a:schemeClr val="accent3"/>
              </a:buClr>
              <a:buSzPts val="900"/>
              <a:buChar char="•"/>
              <a:defRPr>
                <a:latin typeface="Lato"/>
                <a:ea typeface="Lato"/>
                <a:cs typeface="Lato"/>
                <a:sym typeface="Lato"/>
              </a:defRPr>
            </a:lvl4pPr>
            <a:lvl5pPr marL="2286000" lvl="4" indent="-285750" algn="l">
              <a:lnSpc>
                <a:spcPct val="100000"/>
              </a:lnSpc>
              <a:spcBef>
                <a:spcPts val="400"/>
              </a:spcBef>
              <a:spcAft>
                <a:spcPts val="0"/>
              </a:spcAft>
              <a:buClr>
                <a:schemeClr val="accent3"/>
              </a:buClr>
              <a:buSzPts val="900"/>
              <a:buChar char="•"/>
              <a:defRPr>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60" name="Google Shape;460;p61"/>
          <p:cNvPicPr preferRelativeResize="0"/>
          <p:nvPr/>
        </p:nvPicPr>
        <p:blipFill rotWithShape="1">
          <a:blip r:embed="rId2">
            <a:alphaModFix/>
          </a:blip>
          <a:srcRect l="-3263" t="11700"/>
          <a:stretch/>
        </p:blipFill>
        <p:spPr>
          <a:xfrm>
            <a:off x="169722" y="0"/>
            <a:ext cx="67748" cy="660250"/>
          </a:xfrm>
          <a:prstGeom prst="rect">
            <a:avLst/>
          </a:prstGeom>
          <a:noFill/>
          <a:ln>
            <a:noFill/>
          </a:ln>
        </p:spPr>
      </p:pic>
      <p:pic>
        <p:nvPicPr>
          <p:cNvPr id="461" name="Google Shape;461;p61"/>
          <p:cNvPicPr preferRelativeResize="0"/>
          <p:nvPr/>
        </p:nvPicPr>
        <p:blipFill rotWithShape="1">
          <a:blip r:embed="rId3">
            <a:alphaModFix/>
          </a:blip>
          <a:srcRect/>
          <a:stretch/>
        </p:blipFill>
        <p:spPr>
          <a:xfrm rot="10800000" flipH="1">
            <a:off x="8870156" y="4543159"/>
            <a:ext cx="48520" cy="552979"/>
          </a:xfrm>
          <a:prstGeom prst="rect">
            <a:avLst/>
          </a:prstGeom>
          <a:noFill/>
          <a:ln>
            <a:noFill/>
          </a:ln>
        </p:spPr>
      </p:pic>
      <p:sp>
        <p:nvSpPr>
          <p:cNvPr id="462" name="Google Shape;462;p6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ouble Content">
  <p:cSld name="Double Content">
    <p:spTree>
      <p:nvGrpSpPr>
        <p:cNvPr id="1" name="Shape 463"/>
        <p:cNvGrpSpPr/>
        <p:nvPr/>
      </p:nvGrpSpPr>
      <p:grpSpPr>
        <a:xfrm>
          <a:off x="0" y="0"/>
          <a:ext cx="0" cy="0"/>
          <a:chOff x="0" y="0"/>
          <a:chExt cx="0" cy="0"/>
        </a:xfrm>
      </p:grpSpPr>
      <p:sp>
        <p:nvSpPr>
          <p:cNvPr id="464" name="Google Shape;464;p62"/>
          <p:cNvSpPr txBox="1">
            <a:spLocks noGrp="1"/>
          </p:cNvSpPr>
          <p:nvPr>
            <p:ph type="body" idx="1"/>
          </p:nvPr>
        </p:nvSpPr>
        <p:spPr>
          <a:xfrm>
            <a:off x="638174" y="1310735"/>
            <a:ext cx="3753600" cy="30306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5" name="Google Shape;465;p62"/>
          <p:cNvSpPr txBox="1">
            <a:spLocks noGrp="1"/>
          </p:cNvSpPr>
          <p:nvPr>
            <p:ph type="body" idx="2"/>
          </p:nvPr>
        </p:nvSpPr>
        <p:spPr>
          <a:xfrm>
            <a:off x="4885711" y="1310735"/>
            <a:ext cx="3753600" cy="30306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6" name="Google Shape;466;p62"/>
          <p:cNvSpPr txBox="1">
            <a:spLocks noGrp="1"/>
          </p:cNvSpPr>
          <p:nvPr>
            <p:ph type="title"/>
          </p:nvPr>
        </p:nvSpPr>
        <p:spPr>
          <a:xfrm>
            <a:off x="638174" y="345980"/>
            <a:ext cx="80010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67" name="Google Shape;467;p62"/>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468" name="Google Shape;468;p62"/>
          <p:cNvPicPr preferRelativeResize="0"/>
          <p:nvPr/>
        </p:nvPicPr>
        <p:blipFill rotWithShape="1">
          <a:blip r:embed="rId2">
            <a:alphaModFix/>
          </a:blip>
          <a:srcRect l="-3263" t="11700"/>
          <a:stretch/>
        </p:blipFill>
        <p:spPr>
          <a:xfrm>
            <a:off x="169722" y="0"/>
            <a:ext cx="67748" cy="660250"/>
          </a:xfrm>
          <a:prstGeom prst="rect">
            <a:avLst/>
          </a:prstGeom>
          <a:noFill/>
          <a:ln>
            <a:noFill/>
          </a:ln>
        </p:spPr>
      </p:pic>
      <p:pic>
        <p:nvPicPr>
          <p:cNvPr id="469" name="Google Shape;469;p62"/>
          <p:cNvPicPr preferRelativeResize="0"/>
          <p:nvPr/>
        </p:nvPicPr>
        <p:blipFill rotWithShape="1">
          <a:blip r:embed="rId3">
            <a:alphaModFix/>
          </a:blip>
          <a:srcRect/>
          <a:stretch/>
        </p:blipFill>
        <p:spPr>
          <a:xfrm rot="10800000" flipH="1">
            <a:off x="8870156" y="4543159"/>
            <a:ext cx="48520" cy="552979"/>
          </a:xfrm>
          <a:prstGeom prst="rect">
            <a:avLst/>
          </a:prstGeom>
          <a:noFill/>
          <a:ln>
            <a:noFill/>
          </a:ln>
        </p:spPr>
      </p:pic>
      <p:sp>
        <p:nvSpPr>
          <p:cNvPr id="470" name="Google Shape;470;p6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Half + Half">
  <p:cSld name="Half + Half">
    <p:spTree>
      <p:nvGrpSpPr>
        <p:cNvPr id="1" name="Shape 471"/>
        <p:cNvGrpSpPr/>
        <p:nvPr/>
      </p:nvGrpSpPr>
      <p:grpSpPr>
        <a:xfrm>
          <a:off x="0" y="0"/>
          <a:ext cx="0" cy="0"/>
          <a:chOff x="0" y="0"/>
          <a:chExt cx="0" cy="0"/>
        </a:xfrm>
      </p:grpSpPr>
      <p:sp>
        <p:nvSpPr>
          <p:cNvPr id="472" name="Google Shape;472;p63"/>
          <p:cNvSpPr txBox="1">
            <a:spLocks noGrp="1"/>
          </p:cNvSpPr>
          <p:nvPr>
            <p:ph type="body" idx="1"/>
          </p:nvPr>
        </p:nvSpPr>
        <p:spPr>
          <a:xfrm>
            <a:off x="585440" y="1387070"/>
            <a:ext cx="3278400" cy="2752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73" name="Google Shape;473;p63"/>
          <p:cNvSpPr txBox="1">
            <a:spLocks noGrp="1"/>
          </p:cNvSpPr>
          <p:nvPr>
            <p:ph type="title"/>
          </p:nvPr>
        </p:nvSpPr>
        <p:spPr>
          <a:xfrm>
            <a:off x="585439" y="559601"/>
            <a:ext cx="3278400" cy="5337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4" name="Google Shape;474;p63"/>
          <p:cNvSpPr txBox="1"/>
          <p:nvPr/>
        </p:nvSpPr>
        <p:spPr>
          <a:xfrm>
            <a:off x="302476" y="4605164"/>
            <a:ext cx="20574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1" i="0">
                <a:solidFill>
                  <a:schemeClr val="lt1"/>
                </a:solidFill>
                <a:latin typeface="Lato Black"/>
                <a:ea typeface="Lato Black"/>
                <a:cs typeface="Lato Black"/>
                <a:sym typeface="Lato Black"/>
              </a:rPr>
              <a:t>‹#›</a:t>
            </a:fld>
            <a:endParaRPr sz="900" b="1" i="0">
              <a:solidFill>
                <a:schemeClr val="lt1"/>
              </a:solidFill>
              <a:latin typeface="Lato Black"/>
              <a:ea typeface="Lato Black"/>
              <a:cs typeface="Lato Black"/>
              <a:sym typeface="Lato Black"/>
            </a:endParaRPr>
          </a:p>
        </p:txBody>
      </p:sp>
      <p:sp>
        <p:nvSpPr>
          <p:cNvPr id="475" name="Google Shape;475;p63"/>
          <p:cNvSpPr>
            <a:spLocks noGrp="1"/>
          </p:cNvSpPr>
          <p:nvPr>
            <p:ph type="pic" idx="2"/>
          </p:nvPr>
        </p:nvSpPr>
        <p:spPr>
          <a:xfrm>
            <a:off x="4572000" y="0"/>
            <a:ext cx="4572000" cy="5143500"/>
          </a:xfrm>
          <a:prstGeom prst="rect">
            <a:avLst/>
          </a:prstGeom>
          <a:noFill/>
          <a:ln>
            <a:noFill/>
          </a:ln>
        </p:spPr>
      </p:sp>
      <p:sp>
        <p:nvSpPr>
          <p:cNvPr id="476" name="Google Shape;476;p63"/>
          <p:cNvSpPr/>
          <p:nvPr/>
        </p:nvSpPr>
        <p:spPr>
          <a:xfrm rot="-5400000">
            <a:off x="1820409" y="2392050"/>
            <a:ext cx="5143500" cy="3594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477" name="Google Shape;477;p63"/>
          <p:cNvPicPr preferRelativeResize="0"/>
          <p:nvPr/>
        </p:nvPicPr>
        <p:blipFill rotWithShape="1">
          <a:blip r:embed="rId2">
            <a:alphaModFix/>
          </a:blip>
          <a:srcRect l="-3263" t="11700"/>
          <a:stretch/>
        </p:blipFill>
        <p:spPr>
          <a:xfrm rot="5400000">
            <a:off x="2190795" y="4378086"/>
            <a:ext cx="67748" cy="660250"/>
          </a:xfrm>
          <a:prstGeom prst="rect">
            <a:avLst/>
          </a:prstGeom>
          <a:noFill/>
          <a:ln>
            <a:noFill/>
          </a:ln>
        </p:spPr>
      </p:pic>
      <p:sp>
        <p:nvSpPr>
          <p:cNvPr id="478" name="Google Shape;478;p6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Content, Subpoints">
  <p:cSld name="Title, Content, Subpoints">
    <p:spTree>
      <p:nvGrpSpPr>
        <p:cNvPr id="1" name="Shape 479"/>
        <p:cNvGrpSpPr/>
        <p:nvPr/>
      </p:nvGrpSpPr>
      <p:grpSpPr>
        <a:xfrm>
          <a:off x="0" y="0"/>
          <a:ext cx="0" cy="0"/>
          <a:chOff x="0" y="0"/>
          <a:chExt cx="0" cy="0"/>
        </a:xfrm>
      </p:grpSpPr>
      <p:sp>
        <p:nvSpPr>
          <p:cNvPr id="480" name="Google Shape;480;p64"/>
          <p:cNvSpPr txBox="1">
            <a:spLocks noGrp="1"/>
          </p:cNvSpPr>
          <p:nvPr>
            <p:ph type="body" idx="1"/>
          </p:nvPr>
        </p:nvSpPr>
        <p:spPr>
          <a:xfrm>
            <a:off x="585440" y="1387070"/>
            <a:ext cx="3872400" cy="2752800"/>
          </a:xfrm>
          <a:prstGeom prst="rect">
            <a:avLst/>
          </a:prstGeom>
          <a:noFill/>
          <a:ln>
            <a:noFill/>
          </a:ln>
        </p:spPr>
        <p:txBody>
          <a:bodyPr spcFirstLastPara="1" wrap="square" lIns="68575" tIns="34275" rIns="68575" bIns="34275" anchor="t" anchorCtr="0">
            <a:normAutofit/>
          </a:bodyPr>
          <a:lstStyle>
            <a:lvl1pPr marL="457200" lvl="0" indent="-228600" algn="l">
              <a:lnSpc>
                <a:spcPct val="140000"/>
              </a:lnSpc>
              <a:spcBef>
                <a:spcPts val="800"/>
              </a:spcBef>
              <a:spcAft>
                <a:spcPts val="0"/>
              </a:spcAft>
              <a:buClr>
                <a:schemeClr val="dk1"/>
              </a:buClr>
              <a:buSzPts val="1500"/>
              <a:buNone/>
              <a:defRPr sz="1500"/>
            </a:lvl1pPr>
            <a:lvl2pPr marL="914400" lvl="1" indent="-228600" algn="l">
              <a:lnSpc>
                <a:spcPct val="140000"/>
              </a:lnSpc>
              <a:spcBef>
                <a:spcPts val="400"/>
              </a:spcBef>
              <a:spcAft>
                <a:spcPts val="0"/>
              </a:spcAft>
              <a:buClr>
                <a:schemeClr val="dk1"/>
              </a:buClr>
              <a:buSzPts val="1500"/>
              <a:buNone/>
              <a:defRPr sz="1500"/>
            </a:lvl2pPr>
            <a:lvl3pPr marL="1371600" lvl="2" indent="-228600" algn="l">
              <a:lnSpc>
                <a:spcPct val="140000"/>
              </a:lnSpc>
              <a:spcBef>
                <a:spcPts val="400"/>
              </a:spcBef>
              <a:spcAft>
                <a:spcPts val="0"/>
              </a:spcAft>
              <a:buClr>
                <a:schemeClr val="dk1"/>
              </a:buClr>
              <a:buSzPts val="1500"/>
              <a:buNone/>
              <a:defRPr sz="1500"/>
            </a:lvl3pPr>
            <a:lvl4pPr marL="1828800" lvl="3" indent="-228600" algn="l">
              <a:lnSpc>
                <a:spcPct val="140000"/>
              </a:lnSpc>
              <a:spcBef>
                <a:spcPts val="400"/>
              </a:spcBef>
              <a:spcAft>
                <a:spcPts val="0"/>
              </a:spcAft>
              <a:buClr>
                <a:schemeClr val="dk1"/>
              </a:buClr>
              <a:buSzPts val="1500"/>
              <a:buNone/>
              <a:defRPr sz="1500"/>
            </a:lvl4pPr>
            <a:lvl5pPr marL="2286000" lvl="4" indent="-228600" algn="l">
              <a:lnSpc>
                <a:spcPct val="140000"/>
              </a:lnSpc>
              <a:spcBef>
                <a:spcPts val="400"/>
              </a:spcBef>
              <a:spcAft>
                <a:spcPts val="0"/>
              </a:spcAft>
              <a:buClr>
                <a:schemeClr val="dk1"/>
              </a:buClr>
              <a:buSzPts val="1500"/>
              <a:buNone/>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1" name="Google Shape;481;p64"/>
          <p:cNvSpPr txBox="1">
            <a:spLocks noGrp="1"/>
          </p:cNvSpPr>
          <p:nvPr>
            <p:ph type="title"/>
          </p:nvPr>
        </p:nvSpPr>
        <p:spPr>
          <a:xfrm>
            <a:off x="577076" y="654931"/>
            <a:ext cx="3872400" cy="533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82" name="Google Shape;482;p64"/>
          <p:cNvSpPr/>
          <p:nvPr/>
        </p:nvSpPr>
        <p:spPr>
          <a:xfrm>
            <a:off x="0" y="4736306"/>
            <a:ext cx="9144000" cy="407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83" name="Google Shape;483;p64"/>
          <p:cNvSpPr txBox="1">
            <a:spLocks noGrp="1"/>
          </p:cNvSpPr>
          <p:nvPr>
            <p:ph type="body" idx="2"/>
          </p:nvPr>
        </p:nvSpPr>
        <p:spPr>
          <a:xfrm>
            <a:off x="4900959" y="622319"/>
            <a:ext cx="3219900" cy="1080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4" name="Google Shape;484;p64"/>
          <p:cNvSpPr txBox="1">
            <a:spLocks noGrp="1"/>
          </p:cNvSpPr>
          <p:nvPr>
            <p:ph type="body" idx="3"/>
          </p:nvPr>
        </p:nvSpPr>
        <p:spPr>
          <a:xfrm>
            <a:off x="4900959" y="1880099"/>
            <a:ext cx="3219900" cy="1080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5" name="Google Shape;485;p64"/>
          <p:cNvSpPr txBox="1">
            <a:spLocks noGrp="1"/>
          </p:cNvSpPr>
          <p:nvPr>
            <p:ph type="body" idx="4"/>
          </p:nvPr>
        </p:nvSpPr>
        <p:spPr>
          <a:xfrm>
            <a:off x="4900959" y="3107608"/>
            <a:ext cx="3219900" cy="1080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6" name="Google Shape;486;p64"/>
          <p:cNvSpPr/>
          <p:nvPr/>
        </p:nvSpPr>
        <p:spPr>
          <a:xfrm>
            <a:off x="3309788" y="362393"/>
            <a:ext cx="92100" cy="5337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87" name="Google Shape;487;p64"/>
          <p:cNvSpPr/>
          <p:nvPr/>
        </p:nvSpPr>
        <p:spPr>
          <a:xfrm>
            <a:off x="3309788" y="1746442"/>
            <a:ext cx="92100" cy="5337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88" name="Google Shape;488;p64"/>
          <p:cNvSpPr/>
          <p:nvPr/>
        </p:nvSpPr>
        <p:spPr>
          <a:xfrm>
            <a:off x="3309788" y="3130490"/>
            <a:ext cx="92100" cy="5337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489" name="Google Shape;489;p64"/>
          <p:cNvPicPr preferRelativeResize="0"/>
          <p:nvPr/>
        </p:nvPicPr>
        <p:blipFill rotWithShape="1">
          <a:blip r:embed="rId2">
            <a:alphaModFix/>
          </a:blip>
          <a:srcRect l="-3263" t="11700"/>
          <a:stretch/>
        </p:blipFill>
        <p:spPr>
          <a:xfrm>
            <a:off x="169722" y="0"/>
            <a:ext cx="67748" cy="660250"/>
          </a:xfrm>
          <a:prstGeom prst="rect">
            <a:avLst/>
          </a:prstGeom>
          <a:noFill/>
          <a:ln>
            <a:noFill/>
          </a:ln>
        </p:spPr>
      </p:pic>
      <p:sp>
        <p:nvSpPr>
          <p:cNvPr id="490" name="Google Shape;490;p6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riple Footer Picture">
  <p:cSld name="Triple Footer Picture">
    <p:spTree>
      <p:nvGrpSpPr>
        <p:cNvPr id="1" name="Shape 491"/>
        <p:cNvGrpSpPr/>
        <p:nvPr/>
      </p:nvGrpSpPr>
      <p:grpSpPr>
        <a:xfrm>
          <a:off x="0" y="0"/>
          <a:ext cx="0" cy="0"/>
          <a:chOff x="0" y="0"/>
          <a:chExt cx="0" cy="0"/>
        </a:xfrm>
      </p:grpSpPr>
      <p:sp>
        <p:nvSpPr>
          <p:cNvPr id="492" name="Google Shape;492;p65"/>
          <p:cNvSpPr txBox="1">
            <a:spLocks noGrp="1"/>
          </p:cNvSpPr>
          <p:nvPr>
            <p:ph type="title"/>
          </p:nvPr>
        </p:nvSpPr>
        <p:spPr>
          <a:xfrm>
            <a:off x="1878681" y="551843"/>
            <a:ext cx="5439000" cy="6039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700"/>
              <a:buFont typeface="Lato"/>
              <a:buNone/>
              <a:defRPr sz="27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93" name="Google Shape;493;p65"/>
          <p:cNvSpPr txBox="1">
            <a:spLocks noGrp="1"/>
          </p:cNvSpPr>
          <p:nvPr>
            <p:ph type="body" idx="1"/>
          </p:nvPr>
        </p:nvSpPr>
        <p:spPr>
          <a:xfrm>
            <a:off x="758939" y="1404694"/>
            <a:ext cx="7585800" cy="1375800"/>
          </a:xfrm>
          <a:prstGeom prst="rect">
            <a:avLst/>
          </a:prstGeom>
          <a:noFill/>
          <a:ln>
            <a:noFill/>
          </a:ln>
        </p:spPr>
        <p:txBody>
          <a:bodyPr spcFirstLastPara="1" wrap="square" lIns="68575" tIns="34275" rIns="68575" bIns="34275" anchor="t" anchorCtr="0">
            <a:normAutofit/>
          </a:bodyPr>
          <a:lstStyle>
            <a:lvl1pPr marL="457200" lvl="0" indent="-285750" algn="l">
              <a:lnSpc>
                <a:spcPct val="100000"/>
              </a:lnSpc>
              <a:spcBef>
                <a:spcPts val="800"/>
              </a:spcBef>
              <a:spcAft>
                <a:spcPts val="0"/>
              </a:spcAft>
              <a:buClr>
                <a:schemeClr val="accent3"/>
              </a:buClr>
              <a:buSzPts val="900"/>
              <a:buChar char="•"/>
              <a:defRPr sz="1400">
                <a:latin typeface="Lato"/>
                <a:ea typeface="Lato"/>
                <a:cs typeface="Lato"/>
                <a:sym typeface="Lato"/>
              </a:defRPr>
            </a:lvl1pPr>
            <a:lvl2pPr marL="914400" lvl="1" indent="-285750" algn="l">
              <a:lnSpc>
                <a:spcPct val="100000"/>
              </a:lnSpc>
              <a:spcBef>
                <a:spcPts val="400"/>
              </a:spcBef>
              <a:spcAft>
                <a:spcPts val="0"/>
              </a:spcAft>
              <a:buClr>
                <a:schemeClr val="accent3"/>
              </a:buClr>
              <a:buSzPts val="900"/>
              <a:buChar char="•"/>
              <a:defRPr sz="1400">
                <a:latin typeface="Lato"/>
                <a:ea typeface="Lato"/>
                <a:cs typeface="Lato"/>
                <a:sym typeface="Lato"/>
              </a:defRPr>
            </a:lvl2pPr>
            <a:lvl3pPr marL="1371600" lvl="2" indent="-285750" algn="l">
              <a:lnSpc>
                <a:spcPct val="100000"/>
              </a:lnSpc>
              <a:spcBef>
                <a:spcPts val="400"/>
              </a:spcBef>
              <a:spcAft>
                <a:spcPts val="0"/>
              </a:spcAft>
              <a:buClr>
                <a:schemeClr val="accent3"/>
              </a:buClr>
              <a:buSzPts val="900"/>
              <a:buChar char="•"/>
              <a:defRPr sz="1400">
                <a:latin typeface="Lato"/>
                <a:ea typeface="Lato"/>
                <a:cs typeface="Lato"/>
                <a:sym typeface="Lato"/>
              </a:defRPr>
            </a:lvl3pPr>
            <a:lvl4pPr marL="1828800" lvl="3" indent="-285750" algn="l">
              <a:lnSpc>
                <a:spcPct val="100000"/>
              </a:lnSpc>
              <a:spcBef>
                <a:spcPts val="400"/>
              </a:spcBef>
              <a:spcAft>
                <a:spcPts val="0"/>
              </a:spcAft>
              <a:buClr>
                <a:schemeClr val="accent3"/>
              </a:buClr>
              <a:buSzPts val="900"/>
              <a:buChar char="•"/>
              <a:defRPr sz="1400">
                <a:latin typeface="Lato"/>
                <a:ea typeface="Lato"/>
                <a:cs typeface="Lato"/>
                <a:sym typeface="Lato"/>
              </a:defRPr>
            </a:lvl4pPr>
            <a:lvl5pPr marL="2286000" lvl="4" indent="-285750" algn="l">
              <a:lnSpc>
                <a:spcPct val="100000"/>
              </a:lnSpc>
              <a:spcBef>
                <a:spcPts val="400"/>
              </a:spcBef>
              <a:spcAft>
                <a:spcPts val="0"/>
              </a:spcAft>
              <a:buClr>
                <a:schemeClr val="accent3"/>
              </a:buClr>
              <a:buSzPts val="900"/>
              <a:buChar char="•"/>
              <a:defRPr sz="14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94" name="Google Shape;494;p65"/>
          <p:cNvSpPr/>
          <p:nvPr/>
        </p:nvSpPr>
        <p:spPr>
          <a:xfrm>
            <a:off x="0" y="3873452"/>
            <a:ext cx="9198600" cy="12699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95" name="Google Shape;495;p65"/>
          <p:cNvSpPr>
            <a:spLocks noGrp="1"/>
          </p:cNvSpPr>
          <p:nvPr>
            <p:ph type="pic" idx="2"/>
          </p:nvPr>
        </p:nvSpPr>
        <p:spPr>
          <a:xfrm>
            <a:off x="758939" y="3333011"/>
            <a:ext cx="1828200" cy="1080900"/>
          </a:xfrm>
          <a:prstGeom prst="rect">
            <a:avLst/>
          </a:prstGeom>
          <a:noFill/>
          <a:ln>
            <a:noFill/>
          </a:ln>
        </p:spPr>
      </p:sp>
      <p:sp>
        <p:nvSpPr>
          <p:cNvPr id="496" name="Google Shape;496;p65"/>
          <p:cNvSpPr>
            <a:spLocks noGrp="1"/>
          </p:cNvSpPr>
          <p:nvPr>
            <p:ph type="pic" idx="3"/>
          </p:nvPr>
        </p:nvSpPr>
        <p:spPr>
          <a:xfrm>
            <a:off x="3658681" y="3333011"/>
            <a:ext cx="1828200" cy="1080900"/>
          </a:xfrm>
          <a:prstGeom prst="rect">
            <a:avLst/>
          </a:prstGeom>
          <a:noFill/>
          <a:ln>
            <a:noFill/>
          </a:ln>
        </p:spPr>
      </p:sp>
      <p:sp>
        <p:nvSpPr>
          <p:cNvPr id="497" name="Google Shape;497;p65"/>
          <p:cNvSpPr>
            <a:spLocks noGrp="1"/>
          </p:cNvSpPr>
          <p:nvPr>
            <p:ph type="pic" idx="4"/>
          </p:nvPr>
        </p:nvSpPr>
        <p:spPr>
          <a:xfrm>
            <a:off x="6521150" y="3333011"/>
            <a:ext cx="1828200" cy="1080900"/>
          </a:xfrm>
          <a:prstGeom prst="rect">
            <a:avLst/>
          </a:prstGeom>
          <a:noFill/>
          <a:ln>
            <a:noFill/>
          </a:ln>
        </p:spPr>
      </p:sp>
      <p:pic>
        <p:nvPicPr>
          <p:cNvPr id="498" name="Google Shape;498;p65"/>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499" name="Google Shape;499;p65"/>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500" name="Google Shape;500;p6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Reflection Questions">
  <p:cSld name="Reflection Questions">
    <p:spTree>
      <p:nvGrpSpPr>
        <p:cNvPr id="1" name="Shape 501"/>
        <p:cNvGrpSpPr/>
        <p:nvPr/>
      </p:nvGrpSpPr>
      <p:grpSpPr>
        <a:xfrm>
          <a:off x="0" y="0"/>
          <a:ext cx="0" cy="0"/>
          <a:chOff x="0" y="0"/>
          <a:chExt cx="0" cy="0"/>
        </a:xfrm>
      </p:grpSpPr>
      <p:sp>
        <p:nvSpPr>
          <p:cNvPr id="502" name="Google Shape;502;p66"/>
          <p:cNvSpPr/>
          <p:nvPr/>
        </p:nvSpPr>
        <p:spPr>
          <a:xfrm>
            <a:off x="-14800" y="2004075"/>
            <a:ext cx="9186000" cy="709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3" name="Google Shape;503;p66"/>
          <p:cNvSpPr txBox="1">
            <a:spLocks noGrp="1"/>
          </p:cNvSpPr>
          <p:nvPr>
            <p:ph type="title"/>
          </p:nvPr>
        </p:nvSpPr>
        <p:spPr>
          <a:xfrm>
            <a:off x="1878681" y="2081864"/>
            <a:ext cx="5439000" cy="6039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2700"/>
              <a:buFont typeface="Lato"/>
              <a:buNone/>
              <a:defRPr sz="2700" b="0"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04" name="Google Shape;504;p66"/>
          <p:cNvSpPr txBox="1">
            <a:spLocks noGrp="1"/>
          </p:cNvSpPr>
          <p:nvPr>
            <p:ph type="body" idx="1"/>
          </p:nvPr>
        </p:nvSpPr>
        <p:spPr>
          <a:xfrm>
            <a:off x="851572" y="2929582"/>
            <a:ext cx="7585800" cy="1375800"/>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800"/>
              </a:spcBef>
              <a:spcAft>
                <a:spcPts val="0"/>
              </a:spcAft>
              <a:buClr>
                <a:schemeClr val="accent3"/>
              </a:buClr>
              <a:buSzPts val="900"/>
              <a:buNone/>
              <a:defRPr sz="1400">
                <a:latin typeface="Lato"/>
                <a:ea typeface="Lato"/>
                <a:cs typeface="Lato"/>
                <a:sym typeface="Lato"/>
              </a:defRPr>
            </a:lvl1pPr>
            <a:lvl2pPr marL="914400" lvl="1" indent="-228600" algn="ctr">
              <a:lnSpc>
                <a:spcPct val="100000"/>
              </a:lnSpc>
              <a:spcBef>
                <a:spcPts val="400"/>
              </a:spcBef>
              <a:spcAft>
                <a:spcPts val="0"/>
              </a:spcAft>
              <a:buClr>
                <a:schemeClr val="accent3"/>
              </a:buClr>
              <a:buSzPts val="900"/>
              <a:buNone/>
              <a:defRPr sz="1400">
                <a:latin typeface="Lato"/>
                <a:ea typeface="Lato"/>
                <a:cs typeface="Lato"/>
                <a:sym typeface="Lato"/>
              </a:defRPr>
            </a:lvl2pPr>
            <a:lvl3pPr marL="1371600" lvl="2" indent="-228600" algn="ctr">
              <a:lnSpc>
                <a:spcPct val="100000"/>
              </a:lnSpc>
              <a:spcBef>
                <a:spcPts val="400"/>
              </a:spcBef>
              <a:spcAft>
                <a:spcPts val="0"/>
              </a:spcAft>
              <a:buClr>
                <a:schemeClr val="accent3"/>
              </a:buClr>
              <a:buSzPts val="900"/>
              <a:buNone/>
              <a:defRPr sz="1400">
                <a:latin typeface="Lato"/>
                <a:ea typeface="Lato"/>
                <a:cs typeface="Lato"/>
                <a:sym typeface="Lato"/>
              </a:defRPr>
            </a:lvl3pPr>
            <a:lvl4pPr marL="1828800" lvl="3" indent="-228600" algn="ctr">
              <a:lnSpc>
                <a:spcPct val="100000"/>
              </a:lnSpc>
              <a:spcBef>
                <a:spcPts val="400"/>
              </a:spcBef>
              <a:spcAft>
                <a:spcPts val="0"/>
              </a:spcAft>
              <a:buClr>
                <a:schemeClr val="accent3"/>
              </a:buClr>
              <a:buSzPts val="900"/>
              <a:buNone/>
              <a:defRPr sz="1400">
                <a:latin typeface="Lato"/>
                <a:ea typeface="Lato"/>
                <a:cs typeface="Lato"/>
                <a:sym typeface="Lato"/>
              </a:defRPr>
            </a:lvl4pPr>
            <a:lvl5pPr marL="2286000" lvl="4" indent="-228600" algn="ctr">
              <a:lnSpc>
                <a:spcPct val="100000"/>
              </a:lnSpc>
              <a:spcBef>
                <a:spcPts val="400"/>
              </a:spcBef>
              <a:spcAft>
                <a:spcPts val="0"/>
              </a:spcAft>
              <a:buClr>
                <a:schemeClr val="accent3"/>
              </a:buClr>
              <a:buSzPts val="900"/>
              <a:buNone/>
              <a:defRPr sz="14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5" name="Google Shape;505;p66"/>
          <p:cNvSpPr>
            <a:spLocks noGrp="1"/>
          </p:cNvSpPr>
          <p:nvPr>
            <p:ph type="pic" idx="2"/>
          </p:nvPr>
        </p:nvSpPr>
        <p:spPr>
          <a:xfrm>
            <a:off x="-14800" y="0"/>
            <a:ext cx="9186000" cy="2004000"/>
          </a:xfrm>
          <a:prstGeom prst="rect">
            <a:avLst/>
          </a:prstGeom>
          <a:noFill/>
          <a:ln>
            <a:noFill/>
          </a:ln>
        </p:spPr>
      </p:sp>
      <p:pic>
        <p:nvPicPr>
          <p:cNvPr id="506" name="Google Shape;506;p66"/>
          <p:cNvPicPr preferRelativeResize="0"/>
          <p:nvPr/>
        </p:nvPicPr>
        <p:blipFill rotWithShape="1">
          <a:blip r:embed="rId2">
            <a:alphaModFix/>
          </a:blip>
          <a:srcRect l="-3263" t="11700"/>
          <a:stretch/>
        </p:blipFill>
        <p:spPr>
          <a:xfrm rot="5400000">
            <a:off x="4538126" y="4478750"/>
            <a:ext cx="67748" cy="660250"/>
          </a:xfrm>
          <a:prstGeom prst="rect">
            <a:avLst/>
          </a:prstGeom>
          <a:noFill/>
          <a:ln>
            <a:noFill/>
          </a:ln>
        </p:spPr>
      </p:pic>
      <p:sp>
        <p:nvSpPr>
          <p:cNvPr id="507" name="Google Shape;507;p6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flection Questions 2">
  <p:cSld name="Reflection Questions 2">
    <p:spTree>
      <p:nvGrpSpPr>
        <p:cNvPr id="1" name="Shape 508"/>
        <p:cNvGrpSpPr/>
        <p:nvPr/>
      </p:nvGrpSpPr>
      <p:grpSpPr>
        <a:xfrm>
          <a:off x="0" y="0"/>
          <a:ext cx="0" cy="0"/>
          <a:chOff x="0" y="0"/>
          <a:chExt cx="0" cy="0"/>
        </a:xfrm>
      </p:grpSpPr>
      <p:sp>
        <p:nvSpPr>
          <p:cNvPr id="509" name="Google Shape;509;p67"/>
          <p:cNvSpPr/>
          <p:nvPr/>
        </p:nvSpPr>
        <p:spPr>
          <a:xfrm rot="5400000">
            <a:off x="4368451" y="-2722028"/>
            <a:ext cx="407100" cy="91440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10" name="Google Shape;510;p67"/>
          <p:cNvSpPr txBox="1">
            <a:spLocks noGrp="1"/>
          </p:cNvSpPr>
          <p:nvPr>
            <p:ph type="title"/>
          </p:nvPr>
        </p:nvSpPr>
        <p:spPr>
          <a:xfrm>
            <a:off x="410766" y="883337"/>
            <a:ext cx="56580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11" name="Google Shape;511;p67"/>
          <p:cNvSpPr txBox="1">
            <a:spLocks noGrp="1"/>
          </p:cNvSpPr>
          <p:nvPr>
            <p:ph type="body" idx="1"/>
          </p:nvPr>
        </p:nvSpPr>
        <p:spPr>
          <a:xfrm>
            <a:off x="382190" y="2332604"/>
            <a:ext cx="5658000" cy="16515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accent3"/>
              </a:buClr>
              <a:buSzPts val="1500"/>
              <a:buChar char="•"/>
              <a:defRPr>
                <a:latin typeface="Lato"/>
                <a:ea typeface="Lato"/>
                <a:cs typeface="Lato"/>
                <a:sym typeface="Lato"/>
              </a:defRPr>
            </a:lvl1pPr>
            <a:lvl2pPr marL="914400" lvl="1" indent="-311150" algn="l">
              <a:lnSpc>
                <a:spcPct val="90000"/>
              </a:lnSpc>
              <a:spcBef>
                <a:spcPts val="400"/>
              </a:spcBef>
              <a:spcAft>
                <a:spcPts val="0"/>
              </a:spcAft>
              <a:buClr>
                <a:schemeClr val="accent3"/>
              </a:buClr>
              <a:buSzPts val="1300"/>
              <a:buChar char="•"/>
              <a:defRPr>
                <a:latin typeface="Lato"/>
                <a:ea typeface="Lato"/>
                <a:cs typeface="Lato"/>
                <a:sym typeface="Lato"/>
              </a:defRPr>
            </a:lvl2pPr>
            <a:lvl3pPr marL="1371600" lvl="2" indent="-298450" algn="l">
              <a:lnSpc>
                <a:spcPct val="90000"/>
              </a:lnSpc>
              <a:spcBef>
                <a:spcPts val="400"/>
              </a:spcBef>
              <a:spcAft>
                <a:spcPts val="0"/>
              </a:spcAft>
              <a:buClr>
                <a:schemeClr val="accent3"/>
              </a:buClr>
              <a:buSzPts val="1100"/>
              <a:buChar char="•"/>
              <a:defRPr>
                <a:latin typeface="Lato"/>
                <a:ea typeface="Lato"/>
                <a:cs typeface="Lato"/>
                <a:sym typeface="Lato"/>
              </a:defRPr>
            </a:lvl3pPr>
            <a:lvl4pPr marL="1828800" lvl="3" indent="-285750" algn="l">
              <a:lnSpc>
                <a:spcPct val="90000"/>
              </a:lnSpc>
              <a:spcBef>
                <a:spcPts val="400"/>
              </a:spcBef>
              <a:spcAft>
                <a:spcPts val="0"/>
              </a:spcAft>
              <a:buClr>
                <a:schemeClr val="accent3"/>
              </a:buClr>
              <a:buSzPts val="900"/>
              <a:buChar char="•"/>
              <a:defRPr>
                <a:latin typeface="Lato"/>
                <a:ea typeface="Lato"/>
                <a:cs typeface="Lato"/>
                <a:sym typeface="Lato"/>
              </a:defRPr>
            </a:lvl4pPr>
            <a:lvl5pPr marL="2286000" lvl="4" indent="-285750" algn="l">
              <a:lnSpc>
                <a:spcPct val="90000"/>
              </a:lnSpc>
              <a:spcBef>
                <a:spcPts val="400"/>
              </a:spcBef>
              <a:spcAft>
                <a:spcPts val="0"/>
              </a:spcAft>
              <a:buClr>
                <a:schemeClr val="accent3"/>
              </a:buClr>
              <a:buSzPts val="900"/>
              <a:buChar char="•"/>
              <a:defRPr>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2" name="Google Shape;512;p67"/>
          <p:cNvSpPr>
            <a:spLocks noGrp="1"/>
          </p:cNvSpPr>
          <p:nvPr>
            <p:ph type="pic" idx="2"/>
          </p:nvPr>
        </p:nvSpPr>
        <p:spPr>
          <a:xfrm>
            <a:off x="6450806" y="0"/>
            <a:ext cx="2693100" cy="5143500"/>
          </a:xfrm>
          <a:prstGeom prst="rect">
            <a:avLst/>
          </a:prstGeom>
          <a:noFill/>
          <a:ln>
            <a:noFill/>
          </a:ln>
        </p:spPr>
      </p:sp>
      <p:pic>
        <p:nvPicPr>
          <p:cNvPr id="513" name="Google Shape;513;p67"/>
          <p:cNvPicPr preferRelativeResize="0"/>
          <p:nvPr/>
        </p:nvPicPr>
        <p:blipFill rotWithShape="1">
          <a:blip r:embed="rId2">
            <a:alphaModFix/>
          </a:blip>
          <a:srcRect l="-3263" t="11700"/>
          <a:stretch/>
        </p:blipFill>
        <p:spPr>
          <a:xfrm rot="5400000">
            <a:off x="2875692" y="4318400"/>
            <a:ext cx="67748" cy="660250"/>
          </a:xfrm>
          <a:prstGeom prst="rect">
            <a:avLst/>
          </a:prstGeom>
          <a:noFill/>
          <a:ln>
            <a:noFill/>
          </a:ln>
        </p:spPr>
      </p:pic>
      <p:sp>
        <p:nvSpPr>
          <p:cNvPr id="514" name="Google Shape;514;p6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HalfDarkContent">
  <p:cSld name="HalfDarkContent">
    <p:spTree>
      <p:nvGrpSpPr>
        <p:cNvPr id="1" name="Shape 515"/>
        <p:cNvGrpSpPr/>
        <p:nvPr/>
      </p:nvGrpSpPr>
      <p:grpSpPr>
        <a:xfrm>
          <a:off x="0" y="0"/>
          <a:ext cx="0" cy="0"/>
          <a:chOff x="0" y="0"/>
          <a:chExt cx="0" cy="0"/>
        </a:xfrm>
      </p:grpSpPr>
      <p:sp>
        <p:nvSpPr>
          <p:cNvPr id="516" name="Google Shape;516;p68"/>
          <p:cNvSpPr/>
          <p:nvPr/>
        </p:nvSpPr>
        <p:spPr>
          <a:xfrm>
            <a:off x="0" y="0"/>
            <a:ext cx="32433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17" name="Google Shape;517;p68"/>
          <p:cNvSpPr txBox="1">
            <a:spLocks noGrp="1"/>
          </p:cNvSpPr>
          <p:nvPr>
            <p:ph type="title"/>
          </p:nvPr>
        </p:nvSpPr>
        <p:spPr>
          <a:xfrm>
            <a:off x="474344" y="2074664"/>
            <a:ext cx="2366100" cy="994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Lato"/>
              <a:buNone/>
              <a:defRPr b="0"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18" name="Google Shape;518;p68"/>
          <p:cNvSpPr txBox="1">
            <a:spLocks noGrp="1"/>
          </p:cNvSpPr>
          <p:nvPr>
            <p:ph type="body" idx="1"/>
          </p:nvPr>
        </p:nvSpPr>
        <p:spPr>
          <a:xfrm>
            <a:off x="3514725" y="273844"/>
            <a:ext cx="5300700" cy="4359000"/>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Clr>
                <a:schemeClr val="accent3"/>
              </a:buClr>
              <a:buSzPts val="1100"/>
              <a:buChar char="•"/>
              <a:defRPr sz="1500">
                <a:latin typeface="Lato"/>
                <a:ea typeface="Lato"/>
                <a:cs typeface="Lato"/>
                <a:sym typeface="Lato"/>
              </a:defRPr>
            </a:lvl1pPr>
            <a:lvl2pPr marL="914400" lvl="1" indent="-298450" algn="l">
              <a:lnSpc>
                <a:spcPct val="100000"/>
              </a:lnSpc>
              <a:spcBef>
                <a:spcPts val="400"/>
              </a:spcBef>
              <a:spcAft>
                <a:spcPts val="0"/>
              </a:spcAft>
              <a:buClr>
                <a:schemeClr val="accent3"/>
              </a:buClr>
              <a:buSzPts val="1100"/>
              <a:buChar char="•"/>
              <a:defRPr sz="1500">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sz="1500">
                <a:latin typeface="Lato"/>
                <a:ea typeface="Lato"/>
                <a:cs typeface="Lato"/>
                <a:sym typeface="Lato"/>
              </a:defRPr>
            </a:lvl3pPr>
            <a:lvl4pPr marL="1828800" lvl="3" indent="-298450" algn="l">
              <a:lnSpc>
                <a:spcPct val="100000"/>
              </a:lnSpc>
              <a:spcBef>
                <a:spcPts val="400"/>
              </a:spcBef>
              <a:spcAft>
                <a:spcPts val="0"/>
              </a:spcAft>
              <a:buClr>
                <a:schemeClr val="accent3"/>
              </a:buClr>
              <a:buSzPts val="1100"/>
              <a:buChar char="•"/>
              <a:defRPr sz="1500">
                <a:latin typeface="Lato"/>
                <a:ea typeface="Lato"/>
                <a:cs typeface="Lato"/>
                <a:sym typeface="Lato"/>
              </a:defRPr>
            </a:lvl4pPr>
            <a:lvl5pPr marL="2286000" lvl="4" indent="-298450" algn="l">
              <a:lnSpc>
                <a:spcPct val="100000"/>
              </a:lnSpc>
              <a:spcBef>
                <a:spcPts val="400"/>
              </a:spcBef>
              <a:spcAft>
                <a:spcPts val="0"/>
              </a:spcAft>
              <a:buClr>
                <a:schemeClr val="accent3"/>
              </a:buClr>
              <a:buSzPts val="1100"/>
              <a:buChar char="•"/>
              <a:defRPr sz="15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9" name="Google Shape;519;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0" name="Google Shape;520;p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1" name="Google Shape;521;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22" name="Google Shape;522;p68"/>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523" name="Google Shape;523;p68"/>
          <p:cNvPicPr preferRelativeResize="0"/>
          <p:nvPr/>
        </p:nvPicPr>
        <p:blipFill rotWithShape="1">
          <a:blip r:embed="rId3">
            <a:alphaModFix/>
          </a:blip>
          <a:srcRect l="-3263" t="11700"/>
          <a:stretch/>
        </p:blipFill>
        <p:spPr>
          <a:xfrm>
            <a:off x="169722" y="0"/>
            <a:ext cx="67748" cy="6602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Four Part Content">
  <p:cSld name="Four Part Content">
    <p:spTree>
      <p:nvGrpSpPr>
        <p:cNvPr id="1" name="Shape 524"/>
        <p:cNvGrpSpPr/>
        <p:nvPr/>
      </p:nvGrpSpPr>
      <p:grpSpPr>
        <a:xfrm>
          <a:off x="0" y="0"/>
          <a:ext cx="0" cy="0"/>
          <a:chOff x="0" y="0"/>
          <a:chExt cx="0" cy="0"/>
        </a:xfrm>
      </p:grpSpPr>
      <p:sp>
        <p:nvSpPr>
          <p:cNvPr id="525" name="Google Shape;525;p69"/>
          <p:cNvSpPr/>
          <p:nvPr/>
        </p:nvSpPr>
        <p:spPr>
          <a:xfrm rot="5400000">
            <a:off x="1918304" y="-355316"/>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26" name="Google Shape;526;p69"/>
          <p:cNvSpPr txBox="1">
            <a:spLocks noGrp="1"/>
          </p:cNvSpPr>
          <p:nvPr>
            <p:ph type="title"/>
          </p:nvPr>
        </p:nvSpPr>
        <p:spPr>
          <a:xfrm>
            <a:off x="628650" y="194666"/>
            <a:ext cx="56580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27" name="Google Shape;527;p69"/>
          <p:cNvSpPr txBox="1">
            <a:spLocks noGrp="1"/>
          </p:cNvSpPr>
          <p:nvPr>
            <p:ph type="body" idx="1"/>
          </p:nvPr>
        </p:nvSpPr>
        <p:spPr>
          <a:xfrm>
            <a:off x="628649" y="1692358"/>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28" name="Google Shape;528;p69"/>
          <p:cNvSpPr>
            <a:spLocks noGrp="1"/>
          </p:cNvSpPr>
          <p:nvPr>
            <p:ph type="pic" idx="2"/>
          </p:nvPr>
        </p:nvSpPr>
        <p:spPr>
          <a:xfrm>
            <a:off x="4465154" y="1073426"/>
            <a:ext cx="4678800" cy="4075200"/>
          </a:xfrm>
          <a:prstGeom prst="rect">
            <a:avLst/>
          </a:prstGeom>
          <a:noFill/>
          <a:ln>
            <a:noFill/>
          </a:ln>
        </p:spPr>
      </p:sp>
      <p:sp>
        <p:nvSpPr>
          <p:cNvPr id="529" name="Google Shape;529;p69"/>
          <p:cNvSpPr/>
          <p:nvPr/>
        </p:nvSpPr>
        <p:spPr>
          <a:xfrm rot="5400000">
            <a:off x="1918305" y="424906"/>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30" name="Google Shape;530;p69"/>
          <p:cNvSpPr/>
          <p:nvPr/>
        </p:nvSpPr>
        <p:spPr>
          <a:xfrm rot="5400000">
            <a:off x="1918305" y="1205128"/>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31" name="Google Shape;531;p69"/>
          <p:cNvSpPr/>
          <p:nvPr/>
        </p:nvSpPr>
        <p:spPr>
          <a:xfrm rot="5400000">
            <a:off x="1918305" y="1985351"/>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32" name="Google Shape;532;p69"/>
          <p:cNvSpPr txBox="1">
            <a:spLocks noGrp="1"/>
          </p:cNvSpPr>
          <p:nvPr>
            <p:ph type="body" idx="3"/>
          </p:nvPr>
        </p:nvSpPr>
        <p:spPr>
          <a:xfrm>
            <a:off x="628649" y="2482519"/>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3" name="Google Shape;533;p69"/>
          <p:cNvSpPr txBox="1">
            <a:spLocks noGrp="1"/>
          </p:cNvSpPr>
          <p:nvPr>
            <p:ph type="body" idx="4"/>
          </p:nvPr>
        </p:nvSpPr>
        <p:spPr>
          <a:xfrm>
            <a:off x="628649" y="3242863"/>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4" name="Google Shape;534;p69"/>
          <p:cNvSpPr txBox="1">
            <a:spLocks noGrp="1"/>
          </p:cNvSpPr>
          <p:nvPr>
            <p:ph type="body" idx="5"/>
          </p:nvPr>
        </p:nvSpPr>
        <p:spPr>
          <a:xfrm>
            <a:off x="628649" y="4047932"/>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535" name="Google Shape;535;p69"/>
          <p:cNvPicPr preferRelativeResize="0"/>
          <p:nvPr/>
        </p:nvPicPr>
        <p:blipFill rotWithShape="1">
          <a:blip r:embed="rId2">
            <a:alphaModFix/>
          </a:blip>
          <a:srcRect l="-3263" t="11700"/>
          <a:stretch/>
        </p:blipFill>
        <p:spPr>
          <a:xfrm>
            <a:off x="169722" y="0"/>
            <a:ext cx="67748" cy="660250"/>
          </a:xfrm>
          <a:prstGeom prst="rect">
            <a:avLst/>
          </a:prstGeom>
          <a:noFill/>
          <a:ln>
            <a:noFill/>
          </a:ln>
        </p:spPr>
      </p:pic>
      <p:sp>
        <p:nvSpPr>
          <p:cNvPr id="536" name="Google Shape;536;p6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 Infographic">
  <p:cSld name="4 Infographic">
    <p:spTree>
      <p:nvGrpSpPr>
        <p:cNvPr id="1" name="Shape 537"/>
        <p:cNvGrpSpPr/>
        <p:nvPr/>
      </p:nvGrpSpPr>
      <p:grpSpPr>
        <a:xfrm>
          <a:off x="0" y="0"/>
          <a:ext cx="0" cy="0"/>
          <a:chOff x="0" y="0"/>
          <a:chExt cx="0" cy="0"/>
        </a:xfrm>
      </p:grpSpPr>
      <p:sp>
        <p:nvSpPr>
          <p:cNvPr id="538" name="Google Shape;538;p70"/>
          <p:cNvSpPr txBox="1">
            <a:spLocks noGrp="1"/>
          </p:cNvSpPr>
          <p:nvPr>
            <p:ph type="body" idx="1"/>
          </p:nvPr>
        </p:nvSpPr>
        <p:spPr>
          <a:xfrm>
            <a:off x="1057290" y="2571750"/>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9" name="Google Shape;539;p70"/>
          <p:cNvSpPr/>
          <p:nvPr/>
        </p:nvSpPr>
        <p:spPr>
          <a:xfrm flipH="1">
            <a:off x="0" y="4585707"/>
            <a:ext cx="9144000" cy="5577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540" name="Google Shape;540;p70"/>
          <p:cNvGrpSpPr/>
          <p:nvPr/>
        </p:nvGrpSpPr>
        <p:grpSpPr>
          <a:xfrm rot="5400000" flipH="1">
            <a:off x="4374917" y="-1771091"/>
            <a:ext cx="390815" cy="6105862"/>
            <a:chOff x="195263" y="2107350"/>
            <a:chExt cx="235800" cy="3684000"/>
          </a:xfrm>
        </p:grpSpPr>
        <p:cxnSp>
          <p:nvCxnSpPr>
            <p:cNvPr id="541" name="Google Shape;541;p70"/>
            <p:cNvCxnSpPr>
              <a:stCxn id="542" idx="0"/>
            </p:cNvCxnSpPr>
            <p:nvPr/>
          </p:nvCxnSpPr>
          <p:spPr>
            <a:xfrm rot="5400000">
              <a:off x="-1412437" y="4065750"/>
              <a:ext cx="3448200" cy="3000"/>
            </a:xfrm>
            <a:prstGeom prst="straightConnector1">
              <a:avLst/>
            </a:prstGeom>
            <a:noFill/>
            <a:ln w="12700" cap="flat" cmpd="sng">
              <a:solidFill>
                <a:schemeClr val="lt2"/>
              </a:solidFill>
              <a:prstDash val="solid"/>
              <a:miter lim="800000"/>
              <a:headEnd type="none" w="sm" len="sm"/>
              <a:tailEnd type="none" w="sm" len="sm"/>
            </a:ln>
          </p:spPr>
        </p:cxnSp>
        <p:sp>
          <p:nvSpPr>
            <p:cNvPr id="542" name="Google Shape;542;p70"/>
            <p:cNvSpPr/>
            <p:nvPr/>
          </p:nvSpPr>
          <p:spPr>
            <a:xfrm rot="10800000" flipH="1">
              <a:off x="195263" y="2107350"/>
              <a:ext cx="235800" cy="2358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43" name="Google Shape;543;p70"/>
            <p:cNvSpPr/>
            <p:nvPr/>
          </p:nvSpPr>
          <p:spPr>
            <a:xfrm rot="10800000" flipH="1">
              <a:off x="195263" y="3256700"/>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44" name="Google Shape;544;p70"/>
            <p:cNvSpPr/>
            <p:nvPr/>
          </p:nvSpPr>
          <p:spPr>
            <a:xfrm rot="10800000" flipH="1">
              <a:off x="195263" y="4406050"/>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45" name="Google Shape;545;p70"/>
            <p:cNvSpPr/>
            <p:nvPr/>
          </p:nvSpPr>
          <p:spPr>
            <a:xfrm rot="10800000" flipH="1">
              <a:off x="195263" y="5555400"/>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546" name="Google Shape;546;p70"/>
          <p:cNvSpPr txBox="1">
            <a:spLocks noGrp="1"/>
          </p:cNvSpPr>
          <p:nvPr>
            <p:ph type="title"/>
          </p:nvPr>
        </p:nvSpPr>
        <p:spPr>
          <a:xfrm>
            <a:off x="1697704" y="321897"/>
            <a:ext cx="5745000" cy="6285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47" name="Google Shape;547;p70"/>
          <p:cNvSpPr txBox="1">
            <a:spLocks noGrp="1"/>
          </p:cNvSpPr>
          <p:nvPr>
            <p:ph type="body" idx="2"/>
          </p:nvPr>
        </p:nvSpPr>
        <p:spPr>
          <a:xfrm>
            <a:off x="2961851" y="2571750"/>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8" name="Google Shape;548;p70"/>
          <p:cNvSpPr txBox="1">
            <a:spLocks noGrp="1"/>
          </p:cNvSpPr>
          <p:nvPr>
            <p:ph type="body" idx="3"/>
          </p:nvPr>
        </p:nvSpPr>
        <p:spPr>
          <a:xfrm>
            <a:off x="4866737" y="2571750"/>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9" name="Google Shape;549;p70"/>
          <p:cNvSpPr txBox="1">
            <a:spLocks noGrp="1"/>
          </p:cNvSpPr>
          <p:nvPr>
            <p:ph type="body" idx="4"/>
          </p:nvPr>
        </p:nvSpPr>
        <p:spPr>
          <a:xfrm>
            <a:off x="6786866" y="2571750"/>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0" name="Google Shape;550;p7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 Infographic">
  <p:cSld name="3 Infographic">
    <p:spTree>
      <p:nvGrpSpPr>
        <p:cNvPr id="1" name="Shape 551"/>
        <p:cNvGrpSpPr/>
        <p:nvPr/>
      </p:nvGrpSpPr>
      <p:grpSpPr>
        <a:xfrm>
          <a:off x="0" y="0"/>
          <a:ext cx="0" cy="0"/>
          <a:chOff x="0" y="0"/>
          <a:chExt cx="0" cy="0"/>
        </a:xfrm>
      </p:grpSpPr>
      <p:sp>
        <p:nvSpPr>
          <p:cNvPr id="552" name="Google Shape;552;p71"/>
          <p:cNvSpPr txBox="1">
            <a:spLocks noGrp="1"/>
          </p:cNvSpPr>
          <p:nvPr>
            <p:ph type="body" idx="1"/>
          </p:nvPr>
        </p:nvSpPr>
        <p:spPr>
          <a:xfrm>
            <a:off x="2273785" y="1343139"/>
            <a:ext cx="5169000" cy="9330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Arial"/>
              <a:buNone/>
              <a:defRPr sz="1400"/>
            </a:lvl1pPr>
            <a:lvl2pPr marL="914400" lvl="1" indent="-228600" algn="l">
              <a:lnSpc>
                <a:spcPct val="100000"/>
              </a:lnSpc>
              <a:spcBef>
                <a:spcPts val="400"/>
              </a:spcBef>
              <a:spcAft>
                <a:spcPts val="0"/>
              </a:spcAft>
              <a:buClr>
                <a:schemeClr val="dk1"/>
              </a:buClr>
              <a:buSzPts val="1400"/>
              <a:buNone/>
              <a:defRPr sz="1400"/>
            </a:lvl2pPr>
            <a:lvl3pPr marL="1371600" lvl="2" indent="-228600" algn="l">
              <a:lnSpc>
                <a:spcPct val="100000"/>
              </a:lnSpc>
              <a:spcBef>
                <a:spcPts val="400"/>
              </a:spcBef>
              <a:spcAft>
                <a:spcPts val="0"/>
              </a:spcAft>
              <a:buClr>
                <a:schemeClr val="dk1"/>
              </a:buClr>
              <a:buSzPts val="1400"/>
              <a:buNone/>
              <a:defRPr sz="1400"/>
            </a:lvl3pPr>
            <a:lvl4pPr marL="1828800" lvl="3" indent="-228600" algn="l">
              <a:lnSpc>
                <a:spcPct val="100000"/>
              </a:lnSpc>
              <a:spcBef>
                <a:spcPts val="400"/>
              </a:spcBef>
              <a:spcAft>
                <a:spcPts val="0"/>
              </a:spcAft>
              <a:buClr>
                <a:schemeClr val="dk1"/>
              </a:buClr>
              <a:buSzPts val="1400"/>
              <a:buNone/>
              <a:defRPr sz="1400"/>
            </a:lvl4pPr>
            <a:lvl5pPr marL="2286000" lvl="4" indent="-228600" algn="l">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3" name="Google Shape;553;p71"/>
          <p:cNvSpPr/>
          <p:nvPr/>
        </p:nvSpPr>
        <p:spPr>
          <a:xfrm flipH="1">
            <a:off x="65" y="0"/>
            <a:ext cx="4740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4" name="Google Shape;554;p71"/>
          <p:cNvSpPr txBox="1">
            <a:spLocks noGrp="1"/>
          </p:cNvSpPr>
          <p:nvPr>
            <p:ph type="title"/>
          </p:nvPr>
        </p:nvSpPr>
        <p:spPr>
          <a:xfrm>
            <a:off x="1697704" y="321897"/>
            <a:ext cx="5745000" cy="6285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555" name="Google Shape;555;p71"/>
          <p:cNvGrpSpPr/>
          <p:nvPr/>
        </p:nvGrpSpPr>
        <p:grpSpPr>
          <a:xfrm rot="10800000" flipH="1">
            <a:off x="1685886" y="1330951"/>
            <a:ext cx="279211" cy="3013009"/>
            <a:chOff x="195263" y="1673718"/>
            <a:chExt cx="235800" cy="2544556"/>
          </a:xfrm>
        </p:grpSpPr>
        <p:cxnSp>
          <p:nvCxnSpPr>
            <p:cNvPr id="556" name="Google Shape;556;p71"/>
            <p:cNvCxnSpPr>
              <a:stCxn id="557" idx="4"/>
            </p:cNvCxnSpPr>
            <p:nvPr/>
          </p:nvCxnSpPr>
          <p:spPr>
            <a:xfrm>
              <a:off x="313163" y="1673718"/>
              <a:ext cx="0" cy="2468400"/>
            </a:xfrm>
            <a:prstGeom prst="straightConnector1">
              <a:avLst/>
            </a:prstGeom>
            <a:noFill/>
            <a:ln w="12700" cap="flat" cmpd="sng">
              <a:solidFill>
                <a:schemeClr val="lt2"/>
              </a:solidFill>
              <a:prstDash val="solid"/>
              <a:miter lim="800000"/>
              <a:headEnd type="none" w="sm" len="sm"/>
              <a:tailEnd type="none" w="sm" len="sm"/>
            </a:ln>
          </p:spPr>
        </p:cxnSp>
        <p:sp>
          <p:nvSpPr>
            <p:cNvPr id="557" name="Google Shape;557;p71"/>
            <p:cNvSpPr/>
            <p:nvPr/>
          </p:nvSpPr>
          <p:spPr>
            <a:xfrm rot="10800000" flipH="1">
              <a:off x="195263" y="1673718"/>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8" name="Google Shape;558;p71"/>
            <p:cNvSpPr/>
            <p:nvPr/>
          </p:nvSpPr>
          <p:spPr>
            <a:xfrm rot="10800000" flipH="1">
              <a:off x="195263" y="2828096"/>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9" name="Google Shape;559;p71"/>
            <p:cNvSpPr/>
            <p:nvPr/>
          </p:nvSpPr>
          <p:spPr>
            <a:xfrm rot="10800000" flipH="1">
              <a:off x="195263" y="3982474"/>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560" name="Google Shape;560;p71"/>
          <p:cNvSpPr txBox="1">
            <a:spLocks noGrp="1"/>
          </p:cNvSpPr>
          <p:nvPr>
            <p:ph type="body" idx="2"/>
          </p:nvPr>
        </p:nvSpPr>
        <p:spPr>
          <a:xfrm>
            <a:off x="2273785" y="2697963"/>
            <a:ext cx="5169000" cy="9330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Arial"/>
              <a:buNone/>
              <a:defRPr sz="1400"/>
            </a:lvl1pPr>
            <a:lvl2pPr marL="914400" lvl="1" indent="-228600" algn="l">
              <a:lnSpc>
                <a:spcPct val="100000"/>
              </a:lnSpc>
              <a:spcBef>
                <a:spcPts val="400"/>
              </a:spcBef>
              <a:spcAft>
                <a:spcPts val="0"/>
              </a:spcAft>
              <a:buClr>
                <a:schemeClr val="dk1"/>
              </a:buClr>
              <a:buSzPts val="1400"/>
              <a:buNone/>
              <a:defRPr sz="1400"/>
            </a:lvl2pPr>
            <a:lvl3pPr marL="1371600" lvl="2" indent="-228600" algn="l">
              <a:lnSpc>
                <a:spcPct val="100000"/>
              </a:lnSpc>
              <a:spcBef>
                <a:spcPts val="400"/>
              </a:spcBef>
              <a:spcAft>
                <a:spcPts val="0"/>
              </a:spcAft>
              <a:buClr>
                <a:schemeClr val="dk1"/>
              </a:buClr>
              <a:buSzPts val="1400"/>
              <a:buNone/>
              <a:defRPr sz="1400"/>
            </a:lvl3pPr>
            <a:lvl4pPr marL="1828800" lvl="3" indent="-228600" algn="l">
              <a:lnSpc>
                <a:spcPct val="100000"/>
              </a:lnSpc>
              <a:spcBef>
                <a:spcPts val="400"/>
              </a:spcBef>
              <a:spcAft>
                <a:spcPts val="0"/>
              </a:spcAft>
              <a:buClr>
                <a:schemeClr val="dk1"/>
              </a:buClr>
              <a:buSzPts val="1400"/>
              <a:buNone/>
              <a:defRPr sz="1400"/>
            </a:lvl4pPr>
            <a:lvl5pPr marL="2286000" lvl="4" indent="-228600" algn="l">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61" name="Google Shape;561;p71"/>
          <p:cNvSpPr txBox="1">
            <a:spLocks noGrp="1"/>
          </p:cNvSpPr>
          <p:nvPr>
            <p:ph type="body" idx="3"/>
          </p:nvPr>
        </p:nvSpPr>
        <p:spPr>
          <a:xfrm>
            <a:off x="2273785" y="4064819"/>
            <a:ext cx="5169000" cy="9330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dk1"/>
              </a:buClr>
              <a:buSzPts val="1400"/>
              <a:buFont typeface="Arial"/>
              <a:buNone/>
              <a:defRPr sz="1400"/>
            </a:lvl1pPr>
            <a:lvl2pPr marL="914400" lvl="1" indent="-228600" algn="l">
              <a:lnSpc>
                <a:spcPct val="100000"/>
              </a:lnSpc>
              <a:spcBef>
                <a:spcPts val="400"/>
              </a:spcBef>
              <a:spcAft>
                <a:spcPts val="0"/>
              </a:spcAft>
              <a:buClr>
                <a:schemeClr val="dk1"/>
              </a:buClr>
              <a:buSzPts val="1400"/>
              <a:buNone/>
              <a:defRPr sz="1400"/>
            </a:lvl2pPr>
            <a:lvl3pPr marL="1371600" lvl="2" indent="-228600" algn="l">
              <a:lnSpc>
                <a:spcPct val="100000"/>
              </a:lnSpc>
              <a:spcBef>
                <a:spcPts val="400"/>
              </a:spcBef>
              <a:spcAft>
                <a:spcPts val="0"/>
              </a:spcAft>
              <a:buClr>
                <a:schemeClr val="dk1"/>
              </a:buClr>
              <a:buSzPts val="1400"/>
              <a:buNone/>
              <a:defRPr sz="1400"/>
            </a:lvl3pPr>
            <a:lvl4pPr marL="1828800" lvl="3" indent="-228600" algn="l">
              <a:lnSpc>
                <a:spcPct val="100000"/>
              </a:lnSpc>
              <a:spcBef>
                <a:spcPts val="400"/>
              </a:spcBef>
              <a:spcAft>
                <a:spcPts val="0"/>
              </a:spcAft>
              <a:buClr>
                <a:schemeClr val="dk1"/>
              </a:buClr>
              <a:buSzPts val="1400"/>
              <a:buNone/>
              <a:defRPr sz="1400"/>
            </a:lvl4pPr>
            <a:lvl5pPr marL="2286000" lvl="4" indent="-228600" algn="l">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62" name="Google Shape;562;p7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reePicture">
  <p:cSld name="ThreePicture">
    <p:spTree>
      <p:nvGrpSpPr>
        <p:cNvPr id="1" name="Shape 563"/>
        <p:cNvGrpSpPr/>
        <p:nvPr/>
      </p:nvGrpSpPr>
      <p:grpSpPr>
        <a:xfrm>
          <a:off x="0" y="0"/>
          <a:ext cx="0" cy="0"/>
          <a:chOff x="0" y="0"/>
          <a:chExt cx="0" cy="0"/>
        </a:xfrm>
      </p:grpSpPr>
      <p:sp>
        <p:nvSpPr>
          <p:cNvPr id="564" name="Google Shape;564;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5" name="Google Shape;565;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6" name="Google Shape;566;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67" name="Google Shape;567;p72"/>
          <p:cNvSpPr/>
          <p:nvPr/>
        </p:nvSpPr>
        <p:spPr>
          <a:xfrm>
            <a:off x="0" y="1906685"/>
            <a:ext cx="9158400" cy="58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68" name="Google Shape;568;p72"/>
          <p:cNvSpPr>
            <a:spLocks noGrp="1"/>
          </p:cNvSpPr>
          <p:nvPr>
            <p:ph type="pic" idx="2"/>
          </p:nvPr>
        </p:nvSpPr>
        <p:spPr>
          <a:xfrm>
            <a:off x="628651" y="1408883"/>
            <a:ext cx="2400300" cy="1593900"/>
          </a:xfrm>
          <a:prstGeom prst="rect">
            <a:avLst/>
          </a:prstGeom>
          <a:noFill/>
          <a:ln w="28575" cap="flat" cmpd="sng">
            <a:solidFill>
              <a:schemeClr val="accent4"/>
            </a:solidFill>
            <a:prstDash val="solid"/>
            <a:round/>
            <a:headEnd type="none" w="sm" len="sm"/>
            <a:tailEnd type="none" w="sm" len="sm"/>
          </a:ln>
        </p:spPr>
      </p:sp>
      <p:sp>
        <p:nvSpPr>
          <p:cNvPr id="569" name="Google Shape;569;p72"/>
          <p:cNvSpPr>
            <a:spLocks noGrp="1"/>
          </p:cNvSpPr>
          <p:nvPr>
            <p:ph type="pic" idx="3"/>
          </p:nvPr>
        </p:nvSpPr>
        <p:spPr>
          <a:xfrm>
            <a:off x="3378994" y="1421127"/>
            <a:ext cx="2400300" cy="1593900"/>
          </a:xfrm>
          <a:prstGeom prst="rect">
            <a:avLst/>
          </a:prstGeom>
          <a:noFill/>
          <a:ln w="28575" cap="flat" cmpd="sng">
            <a:solidFill>
              <a:schemeClr val="accent3"/>
            </a:solidFill>
            <a:prstDash val="solid"/>
            <a:round/>
            <a:headEnd type="none" w="sm" len="sm"/>
            <a:tailEnd type="none" w="sm" len="sm"/>
          </a:ln>
        </p:spPr>
      </p:sp>
      <p:sp>
        <p:nvSpPr>
          <p:cNvPr id="570" name="Google Shape;570;p72"/>
          <p:cNvSpPr>
            <a:spLocks noGrp="1"/>
          </p:cNvSpPr>
          <p:nvPr>
            <p:ph type="pic" idx="4"/>
          </p:nvPr>
        </p:nvSpPr>
        <p:spPr>
          <a:xfrm>
            <a:off x="6115050" y="1415039"/>
            <a:ext cx="2400300" cy="1593900"/>
          </a:xfrm>
          <a:prstGeom prst="rect">
            <a:avLst/>
          </a:prstGeom>
          <a:noFill/>
          <a:ln w="28575" cap="flat" cmpd="sng">
            <a:solidFill>
              <a:schemeClr val="accent2"/>
            </a:solidFill>
            <a:prstDash val="solid"/>
            <a:round/>
            <a:headEnd type="none" w="sm" len="sm"/>
            <a:tailEnd type="none" w="sm" len="sm"/>
          </a:ln>
        </p:spPr>
      </p:sp>
      <p:sp>
        <p:nvSpPr>
          <p:cNvPr id="571" name="Google Shape;571;p72"/>
          <p:cNvSpPr txBox="1">
            <a:spLocks noGrp="1"/>
          </p:cNvSpPr>
          <p:nvPr>
            <p:ph type="body" idx="1"/>
          </p:nvPr>
        </p:nvSpPr>
        <p:spPr>
          <a:xfrm>
            <a:off x="628651" y="3148724"/>
            <a:ext cx="2400300" cy="1112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72" name="Google Shape;572;p72"/>
          <p:cNvSpPr txBox="1">
            <a:spLocks noGrp="1"/>
          </p:cNvSpPr>
          <p:nvPr>
            <p:ph type="body" idx="5"/>
          </p:nvPr>
        </p:nvSpPr>
        <p:spPr>
          <a:xfrm>
            <a:off x="3371851" y="3148724"/>
            <a:ext cx="2400300" cy="1112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73" name="Google Shape;573;p72"/>
          <p:cNvSpPr txBox="1">
            <a:spLocks noGrp="1"/>
          </p:cNvSpPr>
          <p:nvPr>
            <p:ph type="body" idx="6"/>
          </p:nvPr>
        </p:nvSpPr>
        <p:spPr>
          <a:xfrm>
            <a:off x="6115051" y="3148724"/>
            <a:ext cx="2400300" cy="1112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Font typeface="Arial"/>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9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574" name="Google Shape;574;p72"/>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575" name="Google Shape;575;p72"/>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576" name="Google Shape;576;p72"/>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Picture">
  <p:cSld name="OnePicture">
    <p:spTree>
      <p:nvGrpSpPr>
        <p:cNvPr id="1" name="Shape 577"/>
        <p:cNvGrpSpPr/>
        <p:nvPr/>
      </p:nvGrpSpPr>
      <p:grpSpPr>
        <a:xfrm>
          <a:off x="0" y="0"/>
          <a:ext cx="0" cy="0"/>
          <a:chOff x="0" y="0"/>
          <a:chExt cx="0" cy="0"/>
        </a:xfrm>
      </p:grpSpPr>
      <p:sp>
        <p:nvSpPr>
          <p:cNvPr id="578" name="Google Shape;578;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79" name="Google Shape;579;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0" name="Google Shape;580;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81" name="Google Shape;581;p73"/>
          <p:cNvSpPr>
            <a:spLocks noGrp="1"/>
          </p:cNvSpPr>
          <p:nvPr>
            <p:ph type="pic" idx="2"/>
          </p:nvPr>
        </p:nvSpPr>
        <p:spPr>
          <a:xfrm>
            <a:off x="1839190" y="1303460"/>
            <a:ext cx="5465700" cy="1593900"/>
          </a:xfrm>
          <a:prstGeom prst="rect">
            <a:avLst/>
          </a:prstGeom>
          <a:noFill/>
          <a:ln w="38100" cap="flat" cmpd="sng">
            <a:solidFill>
              <a:schemeClr val="accent4"/>
            </a:solidFill>
            <a:prstDash val="solid"/>
            <a:round/>
            <a:headEnd type="none" w="sm" len="sm"/>
            <a:tailEnd type="none" w="sm" len="sm"/>
          </a:ln>
        </p:spPr>
      </p:sp>
      <p:sp>
        <p:nvSpPr>
          <p:cNvPr id="582" name="Google Shape;582;p73"/>
          <p:cNvSpPr txBox="1">
            <a:spLocks noGrp="1"/>
          </p:cNvSpPr>
          <p:nvPr>
            <p:ph type="body" idx="1"/>
          </p:nvPr>
        </p:nvSpPr>
        <p:spPr>
          <a:xfrm>
            <a:off x="2396234"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3" name="Google Shape;583;p73"/>
          <p:cNvSpPr/>
          <p:nvPr/>
        </p:nvSpPr>
        <p:spPr>
          <a:xfrm>
            <a:off x="0" y="1808683"/>
            <a:ext cx="1984800" cy="58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4" name="Google Shape;584;p73"/>
          <p:cNvSpPr/>
          <p:nvPr/>
        </p:nvSpPr>
        <p:spPr>
          <a:xfrm>
            <a:off x="7180118" y="1808683"/>
            <a:ext cx="1984800" cy="58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5" name="Google Shape;585;p73"/>
          <p:cNvSpPr txBox="1">
            <a:spLocks noGrp="1"/>
          </p:cNvSpPr>
          <p:nvPr>
            <p:ph type="body" idx="3"/>
          </p:nvPr>
        </p:nvSpPr>
        <p:spPr>
          <a:xfrm>
            <a:off x="6947452"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6" name="Google Shape;586;p73"/>
          <p:cNvSpPr txBox="1">
            <a:spLocks noGrp="1"/>
          </p:cNvSpPr>
          <p:nvPr>
            <p:ph type="body" idx="4"/>
          </p:nvPr>
        </p:nvSpPr>
        <p:spPr>
          <a:xfrm>
            <a:off x="4671843"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7" name="Google Shape;587;p73"/>
          <p:cNvSpPr txBox="1">
            <a:spLocks noGrp="1"/>
          </p:cNvSpPr>
          <p:nvPr>
            <p:ph type="body" idx="5"/>
          </p:nvPr>
        </p:nvSpPr>
        <p:spPr>
          <a:xfrm>
            <a:off x="120625" y="3507569"/>
            <a:ext cx="2036700" cy="8778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8" name="Google Shape;588;p73"/>
          <p:cNvSpPr/>
          <p:nvPr/>
        </p:nvSpPr>
        <p:spPr>
          <a:xfrm>
            <a:off x="478955" y="3240966"/>
            <a:ext cx="1287300" cy="1509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9" name="Google Shape;589;p73"/>
          <p:cNvSpPr/>
          <p:nvPr/>
        </p:nvSpPr>
        <p:spPr>
          <a:xfrm>
            <a:off x="2761384" y="3240966"/>
            <a:ext cx="1287300" cy="15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0" name="Google Shape;590;p73"/>
          <p:cNvSpPr/>
          <p:nvPr/>
        </p:nvSpPr>
        <p:spPr>
          <a:xfrm>
            <a:off x="5033096" y="3240966"/>
            <a:ext cx="1287300" cy="1509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1" name="Google Shape;591;p73"/>
          <p:cNvSpPr/>
          <p:nvPr/>
        </p:nvSpPr>
        <p:spPr>
          <a:xfrm>
            <a:off x="7304809" y="3240966"/>
            <a:ext cx="1287300" cy="150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592" name="Google Shape;592;p73"/>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593" name="Google Shape;593;p73"/>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594" name="Google Shape;594;p73"/>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Picture">
  <p:cSld name="TwoPicture">
    <p:spTree>
      <p:nvGrpSpPr>
        <p:cNvPr id="1" name="Shape 595"/>
        <p:cNvGrpSpPr/>
        <p:nvPr/>
      </p:nvGrpSpPr>
      <p:grpSpPr>
        <a:xfrm>
          <a:off x="0" y="0"/>
          <a:ext cx="0" cy="0"/>
          <a:chOff x="0" y="0"/>
          <a:chExt cx="0" cy="0"/>
        </a:xfrm>
      </p:grpSpPr>
      <p:sp>
        <p:nvSpPr>
          <p:cNvPr id="596" name="Google Shape;596;p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97" name="Google Shape;597;p74"/>
          <p:cNvSpPr>
            <a:spLocks noGrp="1"/>
          </p:cNvSpPr>
          <p:nvPr>
            <p:ph type="pic" idx="2"/>
          </p:nvPr>
        </p:nvSpPr>
        <p:spPr>
          <a:xfrm>
            <a:off x="953037" y="1380833"/>
            <a:ext cx="1447800" cy="2977200"/>
          </a:xfrm>
          <a:prstGeom prst="rect">
            <a:avLst/>
          </a:prstGeom>
          <a:noFill/>
          <a:ln w="38100" cap="flat" cmpd="sng">
            <a:solidFill>
              <a:schemeClr val="accent4"/>
            </a:solidFill>
            <a:prstDash val="solid"/>
            <a:round/>
            <a:headEnd type="none" w="sm" len="sm"/>
            <a:tailEnd type="none" w="sm" len="sm"/>
          </a:ln>
        </p:spPr>
      </p:sp>
      <p:sp>
        <p:nvSpPr>
          <p:cNvPr id="598" name="Google Shape;598;p74"/>
          <p:cNvSpPr/>
          <p:nvPr/>
        </p:nvSpPr>
        <p:spPr>
          <a:xfrm>
            <a:off x="304799" y="2349991"/>
            <a:ext cx="818100" cy="8778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9" name="Google Shape;599;p74"/>
          <p:cNvSpPr txBox="1">
            <a:spLocks noGrp="1"/>
          </p:cNvSpPr>
          <p:nvPr>
            <p:ph type="body" idx="1"/>
          </p:nvPr>
        </p:nvSpPr>
        <p:spPr>
          <a:xfrm>
            <a:off x="5452026" y="1529471"/>
            <a:ext cx="2520300" cy="24426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1400"/>
              <a:buNone/>
              <a:defRPr sz="1400"/>
            </a:lvl1pPr>
            <a:lvl2pPr marL="914400" lvl="1" indent="-228600" algn="ctr">
              <a:lnSpc>
                <a:spcPct val="9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90000"/>
              </a:lnSpc>
              <a:spcBef>
                <a:spcPts val="400"/>
              </a:spcBef>
              <a:spcAft>
                <a:spcPts val="0"/>
              </a:spcAft>
              <a:buClr>
                <a:schemeClr val="dk1"/>
              </a:buClr>
              <a:buSzPts val="1400"/>
              <a:buNone/>
              <a:defRPr sz="1400"/>
            </a:lvl4pPr>
            <a:lvl5pPr marL="2286000" lvl="4" indent="-228600" algn="ctr">
              <a:lnSpc>
                <a:spcPct val="9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00" name="Google Shape;600;p74"/>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601" name="Google Shape;601;p74"/>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602" name="Google Shape;602;p74"/>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03" name="Google Shape;603;p74"/>
          <p:cNvSpPr>
            <a:spLocks noGrp="1"/>
          </p:cNvSpPr>
          <p:nvPr>
            <p:ph type="pic" idx="3"/>
          </p:nvPr>
        </p:nvSpPr>
        <p:spPr>
          <a:xfrm>
            <a:off x="2419887" y="1380833"/>
            <a:ext cx="1447800" cy="2977200"/>
          </a:xfrm>
          <a:prstGeom prst="rect">
            <a:avLst/>
          </a:prstGeom>
          <a:noFill/>
          <a:ln w="38100" cap="flat" cmpd="sng">
            <a:solidFill>
              <a:schemeClr val="accent2"/>
            </a:solidFill>
            <a:prstDash val="solid"/>
            <a:round/>
            <a:headEnd type="none" w="sm" len="sm"/>
            <a:tailEnd type="none" w="sm" len="sm"/>
          </a:ln>
        </p:spPr>
      </p:sp>
      <p:sp>
        <p:nvSpPr>
          <p:cNvPr id="604" name="Google Shape;604;p74"/>
          <p:cNvSpPr/>
          <p:nvPr/>
        </p:nvSpPr>
        <p:spPr>
          <a:xfrm>
            <a:off x="3771899" y="2397616"/>
            <a:ext cx="818100" cy="8778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ooterPicture">
  <p:cSld name="FooterPicture">
    <p:spTree>
      <p:nvGrpSpPr>
        <p:cNvPr id="1" name="Shape 605"/>
        <p:cNvGrpSpPr/>
        <p:nvPr/>
      </p:nvGrpSpPr>
      <p:grpSpPr>
        <a:xfrm>
          <a:off x="0" y="0"/>
          <a:ext cx="0" cy="0"/>
          <a:chOff x="0" y="0"/>
          <a:chExt cx="0" cy="0"/>
        </a:xfrm>
      </p:grpSpPr>
      <p:sp>
        <p:nvSpPr>
          <p:cNvPr id="606" name="Google Shape;606;p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7" name="Google Shape;607;p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8" name="Google Shape;608;p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09" name="Google Shape;609;p75"/>
          <p:cNvSpPr/>
          <p:nvPr/>
        </p:nvSpPr>
        <p:spPr>
          <a:xfrm>
            <a:off x="0" y="4291446"/>
            <a:ext cx="9144000" cy="8700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10" name="Google Shape;610;p75"/>
          <p:cNvSpPr txBox="1">
            <a:spLocks noGrp="1"/>
          </p:cNvSpPr>
          <p:nvPr>
            <p:ph type="body" idx="1"/>
          </p:nvPr>
        </p:nvSpPr>
        <p:spPr>
          <a:xfrm>
            <a:off x="628649" y="1190626"/>
            <a:ext cx="7788000" cy="20064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1" name="Google Shape;611;p75"/>
          <p:cNvSpPr>
            <a:spLocks noGrp="1"/>
          </p:cNvSpPr>
          <p:nvPr>
            <p:ph type="pic" idx="2"/>
          </p:nvPr>
        </p:nvSpPr>
        <p:spPr>
          <a:xfrm>
            <a:off x="3116708" y="3462964"/>
            <a:ext cx="2910600" cy="1554900"/>
          </a:xfrm>
          <a:prstGeom prst="rect">
            <a:avLst/>
          </a:prstGeom>
          <a:noFill/>
          <a:ln w="38100" cap="flat" cmpd="sng">
            <a:solidFill>
              <a:schemeClr val="accent3"/>
            </a:solidFill>
            <a:prstDash val="solid"/>
            <a:round/>
            <a:headEnd type="none" w="sm" len="sm"/>
            <a:tailEnd type="none" w="sm" len="sm"/>
          </a:ln>
        </p:spPr>
      </p:sp>
      <p:sp>
        <p:nvSpPr>
          <p:cNvPr id="612" name="Google Shape;612;p75"/>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13" name="Google Shape;613;p75"/>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614" name="Google Shape;614;p75"/>
          <p:cNvPicPr preferRelativeResize="0"/>
          <p:nvPr/>
        </p:nvPicPr>
        <p:blipFill rotWithShape="1">
          <a:blip r:embed="rId3">
            <a:alphaModFix/>
          </a:blip>
          <a:srcRect l="-3263" t="11700"/>
          <a:stretch/>
        </p:blipFill>
        <p:spPr>
          <a:xfrm>
            <a:off x="169722" y="0"/>
            <a:ext cx="67748" cy="6602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arkText">
  <p:cSld name="DarkText">
    <p:spTree>
      <p:nvGrpSpPr>
        <p:cNvPr id="1" name="Shape 615"/>
        <p:cNvGrpSpPr/>
        <p:nvPr/>
      </p:nvGrpSpPr>
      <p:grpSpPr>
        <a:xfrm>
          <a:off x="0" y="0"/>
          <a:ext cx="0" cy="0"/>
          <a:chOff x="0" y="0"/>
          <a:chExt cx="0" cy="0"/>
        </a:xfrm>
      </p:grpSpPr>
      <p:sp>
        <p:nvSpPr>
          <p:cNvPr id="616" name="Google Shape;616;p76"/>
          <p:cNvSpPr/>
          <p:nvPr/>
        </p:nvSpPr>
        <p:spPr>
          <a:xfrm>
            <a:off x="0" y="1597819"/>
            <a:ext cx="5860500" cy="2465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17" name="Google Shape;617;p76"/>
          <p:cNvSpPr>
            <a:spLocks noGrp="1"/>
          </p:cNvSpPr>
          <p:nvPr>
            <p:ph type="pic" idx="2"/>
          </p:nvPr>
        </p:nvSpPr>
        <p:spPr>
          <a:xfrm>
            <a:off x="5974773" y="1591730"/>
            <a:ext cx="3169200" cy="2465100"/>
          </a:xfrm>
          <a:prstGeom prst="rect">
            <a:avLst/>
          </a:prstGeom>
          <a:noFill/>
          <a:ln w="28575" cap="flat" cmpd="sng">
            <a:solidFill>
              <a:schemeClr val="accent2"/>
            </a:solidFill>
            <a:prstDash val="solid"/>
            <a:round/>
            <a:headEnd type="none" w="sm" len="sm"/>
            <a:tailEnd type="none" w="sm" len="sm"/>
          </a:ln>
        </p:spPr>
      </p:sp>
      <p:sp>
        <p:nvSpPr>
          <p:cNvPr id="618" name="Google Shape;618;p76"/>
          <p:cNvSpPr txBox="1">
            <a:spLocks noGrp="1"/>
          </p:cNvSpPr>
          <p:nvPr>
            <p:ph type="body" idx="1"/>
          </p:nvPr>
        </p:nvSpPr>
        <p:spPr>
          <a:xfrm>
            <a:off x="628648" y="1808343"/>
            <a:ext cx="4992900" cy="20676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9" name="Google Shape;619;p76"/>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20" name="Google Shape;620;p76"/>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621" name="Google Shape;621;p76"/>
          <p:cNvPicPr preferRelativeResize="0"/>
          <p:nvPr/>
        </p:nvPicPr>
        <p:blipFill rotWithShape="1">
          <a:blip r:embed="rId3">
            <a:alphaModFix/>
          </a:blip>
          <a:srcRect l="-3263" t="11700"/>
          <a:stretch/>
        </p:blipFill>
        <p:spPr>
          <a:xfrm>
            <a:off x="169722" y="2400300"/>
            <a:ext cx="67748" cy="660250"/>
          </a:xfrm>
          <a:prstGeom prst="rect">
            <a:avLst/>
          </a:prstGeom>
          <a:noFill/>
          <a:ln>
            <a:noFill/>
          </a:ln>
        </p:spPr>
      </p:pic>
      <p:sp>
        <p:nvSpPr>
          <p:cNvPr id="622" name="Google Shape;622;p7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mallerDarkContent">
  <p:cSld name="SmallerDarkContent">
    <p:spTree>
      <p:nvGrpSpPr>
        <p:cNvPr id="1" name="Shape 623"/>
        <p:cNvGrpSpPr/>
        <p:nvPr/>
      </p:nvGrpSpPr>
      <p:grpSpPr>
        <a:xfrm>
          <a:off x="0" y="0"/>
          <a:ext cx="0" cy="0"/>
          <a:chOff x="0" y="0"/>
          <a:chExt cx="0" cy="0"/>
        </a:xfrm>
      </p:grpSpPr>
      <p:sp>
        <p:nvSpPr>
          <p:cNvPr id="624" name="Google Shape;624;p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5" name="Google Shape;625;p7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6" name="Google Shape;626;p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27" name="Google Shape;627;p77"/>
          <p:cNvSpPr/>
          <p:nvPr/>
        </p:nvSpPr>
        <p:spPr>
          <a:xfrm>
            <a:off x="0" y="1464469"/>
            <a:ext cx="2919900" cy="2465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28" name="Google Shape;628;p77"/>
          <p:cNvSpPr>
            <a:spLocks noGrp="1"/>
          </p:cNvSpPr>
          <p:nvPr>
            <p:ph type="pic" idx="2"/>
          </p:nvPr>
        </p:nvSpPr>
        <p:spPr>
          <a:xfrm>
            <a:off x="3028950" y="1464469"/>
            <a:ext cx="6115200" cy="2458800"/>
          </a:xfrm>
          <a:prstGeom prst="rect">
            <a:avLst/>
          </a:prstGeom>
          <a:noFill/>
          <a:ln w="28575" cap="flat" cmpd="sng">
            <a:solidFill>
              <a:schemeClr val="accent5"/>
            </a:solidFill>
            <a:prstDash val="solid"/>
            <a:round/>
            <a:headEnd type="none" w="sm" len="sm"/>
            <a:tailEnd type="none" w="sm" len="sm"/>
          </a:ln>
        </p:spPr>
      </p:sp>
      <p:sp>
        <p:nvSpPr>
          <p:cNvPr id="629" name="Google Shape;629;p77"/>
          <p:cNvSpPr txBox="1">
            <a:spLocks noGrp="1"/>
          </p:cNvSpPr>
          <p:nvPr>
            <p:ph type="body" idx="1"/>
          </p:nvPr>
        </p:nvSpPr>
        <p:spPr>
          <a:xfrm>
            <a:off x="628649" y="1674993"/>
            <a:ext cx="2176800" cy="20676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30" name="Google Shape;630;p77"/>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31" name="Google Shape;631;p77"/>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632" name="Google Shape;632;p77"/>
          <p:cNvPicPr preferRelativeResize="0"/>
          <p:nvPr/>
        </p:nvPicPr>
        <p:blipFill rotWithShape="1">
          <a:blip r:embed="rId3">
            <a:alphaModFix/>
          </a:blip>
          <a:srcRect l="-3263" t="11700"/>
          <a:stretch/>
        </p:blipFill>
        <p:spPr>
          <a:xfrm>
            <a:off x="169722" y="2241624"/>
            <a:ext cx="67748" cy="6602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3"/>
        <p:cNvGrpSpPr/>
        <p:nvPr/>
      </p:nvGrpSpPr>
      <p:grpSpPr>
        <a:xfrm>
          <a:off x="0" y="0"/>
          <a:ext cx="0" cy="0"/>
          <a:chOff x="0" y="0"/>
          <a:chExt cx="0" cy="0"/>
        </a:xfrm>
      </p:grpSpPr>
      <p:sp>
        <p:nvSpPr>
          <p:cNvPr id="634" name="Google Shape;634;p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5" name="Google Shape;635;p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6" name="Google Shape;636;p7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5 Infographic">
  <p:cSld name="5 Infographic">
    <p:spTree>
      <p:nvGrpSpPr>
        <p:cNvPr id="1" name="Shape 637"/>
        <p:cNvGrpSpPr/>
        <p:nvPr/>
      </p:nvGrpSpPr>
      <p:grpSpPr>
        <a:xfrm>
          <a:off x="0" y="0"/>
          <a:ext cx="0" cy="0"/>
          <a:chOff x="0" y="0"/>
          <a:chExt cx="0" cy="0"/>
        </a:xfrm>
      </p:grpSpPr>
      <p:sp>
        <p:nvSpPr>
          <p:cNvPr id="638" name="Google Shape;638;p79"/>
          <p:cNvSpPr txBox="1">
            <a:spLocks noGrp="1"/>
          </p:cNvSpPr>
          <p:nvPr>
            <p:ph type="body" idx="1"/>
          </p:nvPr>
        </p:nvSpPr>
        <p:spPr>
          <a:xfrm>
            <a:off x="2280581"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39" name="Google Shape;639;p79"/>
          <p:cNvSpPr/>
          <p:nvPr/>
        </p:nvSpPr>
        <p:spPr>
          <a:xfrm flipH="1">
            <a:off x="0" y="4585707"/>
            <a:ext cx="9144000" cy="5577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40" name="Google Shape;640;p79"/>
          <p:cNvSpPr txBox="1">
            <a:spLocks noGrp="1"/>
          </p:cNvSpPr>
          <p:nvPr>
            <p:ph type="title"/>
          </p:nvPr>
        </p:nvSpPr>
        <p:spPr>
          <a:xfrm>
            <a:off x="1697704" y="321897"/>
            <a:ext cx="5745000" cy="6285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1" name="Google Shape;641;p79"/>
          <p:cNvSpPr txBox="1">
            <a:spLocks noGrp="1"/>
          </p:cNvSpPr>
          <p:nvPr>
            <p:ph type="body" idx="2"/>
          </p:nvPr>
        </p:nvSpPr>
        <p:spPr>
          <a:xfrm>
            <a:off x="3898993"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2" name="Google Shape;642;p79"/>
          <p:cNvSpPr txBox="1">
            <a:spLocks noGrp="1"/>
          </p:cNvSpPr>
          <p:nvPr>
            <p:ph type="body" idx="3"/>
          </p:nvPr>
        </p:nvSpPr>
        <p:spPr>
          <a:xfrm>
            <a:off x="5716156"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3" name="Google Shape;643;p79"/>
          <p:cNvSpPr txBox="1">
            <a:spLocks noGrp="1"/>
          </p:cNvSpPr>
          <p:nvPr>
            <p:ph type="body" idx="4"/>
          </p:nvPr>
        </p:nvSpPr>
        <p:spPr>
          <a:xfrm>
            <a:off x="7419746"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644" name="Google Shape;644;p79"/>
          <p:cNvGrpSpPr/>
          <p:nvPr/>
        </p:nvGrpSpPr>
        <p:grpSpPr>
          <a:xfrm rot="-5400000" flipH="1">
            <a:off x="4478806" y="-1855810"/>
            <a:ext cx="351460" cy="7194573"/>
            <a:chOff x="195263" y="964350"/>
            <a:chExt cx="235800" cy="4826953"/>
          </a:xfrm>
        </p:grpSpPr>
        <p:cxnSp>
          <p:nvCxnSpPr>
            <p:cNvPr id="645" name="Google Shape;645;p79"/>
            <p:cNvCxnSpPr/>
            <p:nvPr/>
          </p:nvCxnSpPr>
          <p:spPr>
            <a:xfrm flipH="1">
              <a:off x="310356" y="1015603"/>
              <a:ext cx="5700" cy="4775700"/>
            </a:xfrm>
            <a:prstGeom prst="straightConnector1">
              <a:avLst/>
            </a:prstGeom>
            <a:noFill/>
            <a:ln w="12700" cap="flat" cmpd="sng">
              <a:solidFill>
                <a:schemeClr val="lt2"/>
              </a:solidFill>
              <a:prstDash val="solid"/>
              <a:miter lim="800000"/>
              <a:headEnd type="none" w="sm" len="sm"/>
              <a:tailEnd type="none" w="sm" len="sm"/>
            </a:ln>
          </p:spPr>
        </p:cxnSp>
        <p:sp>
          <p:nvSpPr>
            <p:cNvPr id="646" name="Google Shape;646;p79"/>
            <p:cNvSpPr/>
            <p:nvPr/>
          </p:nvSpPr>
          <p:spPr>
            <a:xfrm rot="10800000" flipH="1">
              <a:off x="195263" y="2107350"/>
              <a:ext cx="235800" cy="2358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47" name="Google Shape;647;p79"/>
            <p:cNvSpPr/>
            <p:nvPr/>
          </p:nvSpPr>
          <p:spPr>
            <a:xfrm rot="10800000" flipH="1">
              <a:off x="195263" y="964350"/>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48" name="Google Shape;648;p79"/>
            <p:cNvSpPr/>
            <p:nvPr/>
          </p:nvSpPr>
          <p:spPr>
            <a:xfrm rot="10800000" flipH="1">
              <a:off x="195263" y="3193200"/>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49" name="Google Shape;649;p79"/>
            <p:cNvSpPr/>
            <p:nvPr/>
          </p:nvSpPr>
          <p:spPr>
            <a:xfrm rot="10800000" flipH="1">
              <a:off x="195263" y="4412400"/>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50" name="Google Shape;650;p79"/>
            <p:cNvSpPr/>
            <p:nvPr/>
          </p:nvSpPr>
          <p:spPr>
            <a:xfrm rot="10800000" flipH="1">
              <a:off x="195263" y="5555400"/>
              <a:ext cx="235800" cy="235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651" name="Google Shape;651;p79"/>
          <p:cNvSpPr txBox="1">
            <a:spLocks noGrp="1"/>
          </p:cNvSpPr>
          <p:nvPr>
            <p:ph type="body" idx="5"/>
          </p:nvPr>
        </p:nvSpPr>
        <p:spPr>
          <a:xfrm>
            <a:off x="576797" y="2218005"/>
            <a:ext cx="1311900" cy="14013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Clr>
                <a:schemeClr val="dk1"/>
              </a:buClr>
              <a:buSzPts val="1400"/>
              <a:buFont typeface="Arial"/>
              <a:buNone/>
              <a:defRPr sz="1400"/>
            </a:lvl1pPr>
            <a:lvl2pPr marL="914400" lvl="1" indent="-228600" algn="ctr">
              <a:lnSpc>
                <a:spcPct val="100000"/>
              </a:lnSpc>
              <a:spcBef>
                <a:spcPts val="400"/>
              </a:spcBef>
              <a:spcAft>
                <a:spcPts val="0"/>
              </a:spcAft>
              <a:buClr>
                <a:schemeClr val="dk1"/>
              </a:buClr>
              <a:buSzPts val="1400"/>
              <a:buNone/>
              <a:defRPr sz="1400"/>
            </a:lvl2pPr>
            <a:lvl3pPr marL="1371600" lvl="2" indent="-228600" algn="ctr">
              <a:lnSpc>
                <a:spcPct val="100000"/>
              </a:lnSpc>
              <a:spcBef>
                <a:spcPts val="400"/>
              </a:spcBef>
              <a:spcAft>
                <a:spcPts val="0"/>
              </a:spcAft>
              <a:buClr>
                <a:schemeClr val="dk1"/>
              </a:buClr>
              <a:buSzPts val="1400"/>
              <a:buNone/>
              <a:defRPr sz="1400"/>
            </a:lvl3pPr>
            <a:lvl4pPr marL="1828800" lvl="3" indent="-228600" algn="ctr">
              <a:lnSpc>
                <a:spcPct val="100000"/>
              </a:lnSpc>
              <a:spcBef>
                <a:spcPts val="400"/>
              </a:spcBef>
              <a:spcAft>
                <a:spcPts val="0"/>
              </a:spcAft>
              <a:buClr>
                <a:schemeClr val="dk1"/>
              </a:buClr>
              <a:buSzPts val="1400"/>
              <a:buNone/>
              <a:defRPr sz="1400"/>
            </a:lvl4pPr>
            <a:lvl5pPr marL="2286000" lvl="4" indent="-228600" algn="ctr">
              <a:lnSpc>
                <a:spcPct val="100000"/>
              </a:lnSpc>
              <a:spcBef>
                <a:spcPts val="400"/>
              </a:spcBef>
              <a:spcAft>
                <a:spcPts val="0"/>
              </a:spcAft>
              <a:buClr>
                <a:schemeClr val="dk1"/>
              </a:buClr>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2" name="Google Shape;652;p7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53"/>
        <p:cNvGrpSpPr/>
        <p:nvPr/>
      </p:nvGrpSpPr>
      <p:grpSpPr>
        <a:xfrm>
          <a:off x="0" y="0"/>
          <a:ext cx="0" cy="0"/>
          <a:chOff x="0" y="0"/>
          <a:chExt cx="0" cy="0"/>
        </a:xfrm>
      </p:grpSpPr>
      <p:pic>
        <p:nvPicPr>
          <p:cNvPr id="654" name="Google Shape;654;p80" descr="A globe with a map in the background&#10;&#10;Description automatically generated"/>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655" name="Google Shape;655;p80"/>
          <p:cNvSpPr txBox="1">
            <a:spLocks noGrp="1"/>
          </p:cNvSpPr>
          <p:nvPr>
            <p:ph type="body" idx="1"/>
          </p:nvPr>
        </p:nvSpPr>
        <p:spPr>
          <a:xfrm>
            <a:off x="628650" y="1060847"/>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56" name="Google Shape;656;p80"/>
          <p:cNvSpPr txBox="1">
            <a:spLocks noGrp="1"/>
          </p:cNvSpPr>
          <p:nvPr>
            <p:ph type="body" idx="2"/>
          </p:nvPr>
        </p:nvSpPr>
        <p:spPr>
          <a:xfrm>
            <a:off x="628650" y="1678781"/>
            <a:ext cx="3868200" cy="27633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7" name="Google Shape;657;p80"/>
          <p:cNvSpPr txBox="1">
            <a:spLocks noGrp="1"/>
          </p:cNvSpPr>
          <p:nvPr>
            <p:ph type="body" idx="3"/>
          </p:nvPr>
        </p:nvSpPr>
        <p:spPr>
          <a:xfrm>
            <a:off x="4627959" y="1060847"/>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8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58" name="Google Shape;658;p80"/>
          <p:cNvSpPr txBox="1">
            <a:spLocks noGrp="1"/>
          </p:cNvSpPr>
          <p:nvPr>
            <p:ph type="body" idx="4"/>
          </p:nvPr>
        </p:nvSpPr>
        <p:spPr>
          <a:xfrm>
            <a:off x="4627959" y="1678781"/>
            <a:ext cx="3887400" cy="27633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9" name="Google Shape;659;p80"/>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60" name="Google Shape;660;p80"/>
          <p:cNvPicPr preferRelativeResize="0"/>
          <p:nvPr/>
        </p:nvPicPr>
        <p:blipFill rotWithShape="1">
          <a:blip r:embed="rId3">
            <a:alphaModFix/>
          </a:blip>
          <a:srcRect l="-3263" t="11700"/>
          <a:stretch/>
        </p:blipFill>
        <p:spPr>
          <a:xfrm>
            <a:off x="169722" y="0"/>
            <a:ext cx="67748" cy="660250"/>
          </a:xfrm>
          <a:prstGeom prst="rect">
            <a:avLst/>
          </a:prstGeom>
          <a:noFill/>
          <a:ln>
            <a:noFill/>
          </a:ln>
        </p:spPr>
      </p:pic>
      <p:pic>
        <p:nvPicPr>
          <p:cNvPr id="661" name="Google Shape;661;p80"/>
          <p:cNvPicPr preferRelativeResize="0"/>
          <p:nvPr/>
        </p:nvPicPr>
        <p:blipFill rotWithShape="1">
          <a:blip r:embed="rId4">
            <a:alphaModFix/>
          </a:blip>
          <a:srcRect/>
          <a:stretch/>
        </p:blipFill>
        <p:spPr>
          <a:xfrm rot="10800000" flipH="1">
            <a:off x="8870156" y="4543159"/>
            <a:ext cx="48520" cy="552979"/>
          </a:xfrm>
          <a:prstGeom prst="rect">
            <a:avLst/>
          </a:prstGeom>
          <a:noFill/>
          <a:ln>
            <a:noFill/>
          </a:ln>
        </p:spPr>
      </p:pic>
      <p:sp>
        <p:nvSpPr>
          <p:cNvPr id="662" name="Google Shape;662;p80"/>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3" name="Google Shape;663;p8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64"/>
        <p:cNvGrpSpPr/>
        <p:nvPr/>
      </p:nvGrpSpPr>
      <p:grpSpPr>
        <a:xfrm>
          <a:off x="0" y="0"/>
          <a:ext cx="0" cy="0"/>
          <a:chOff x="0" y="0"/>
          <a:chExt cx="0" cy="0"/>
        </a:xfrm>
      </p:grpSpPr>
      <p:pic>
        <p:nvPicPr>
          <p:cNvPr id="665" name="Google Shape;665;p81" descr="A globe with a map in the background&#10;&#10;Description automatically generated"/>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666" name="Google Shape;666;p81"/>
          <p:cNvSpPr txBox="1">
            <a:spLocks noGrp="1"/>
          </p:cNvSpPr>
          <p:nvPr>
            <p:ph type="title"/>
          </p:nvPr>
        </p:nvSpPr>
        <p:spPr>
          <a:xfrm>
            <a:off x="628650" y="273844"/>
            <a:ext cx="7886700" cy="994200"/>
          </a:xfrm>
          <a:prstGeom prst="rect">
            <a:avLst/>
          </a:prstGeom>
          <a:solidFill>
            <a:schemeClr val="lt1">
              <a:alpha val="71760"/>
            </a:schemeClr>
          </a:solid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7" name="Google Shape;667;p81"/>
          <p:cNvSpPr txBox="1">
            <a:spLocks noGrp="1"/>
          </p:cNvSpPr>
          <p:nvPr>
            <p:ph type="body" idx="1"/>
          </p:nvPr>
        </p:nvSpPr>
        <p:spPr>
          <a:xfrm>
            <a:off x="628650" y="1369219"/>
            <a:ext cx="7886700" cy="3263400"/>
          </a:xfrm>
          <a:prstGeom prst="rect">
            <a:avLst/>
          </a:prstGeom>
          <a:solidFill>
            <a:schemeClr val="lt1">
              <a:alpha val="72940"/>
            </a:schemeClr>
          </a:solid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Clr>
                <a:schemeClr val="accent3"/>
              </a:buClr>
              <a:buSzPts val="1100"/>
              <a:buChar char="•"/>
              <a:defRPr sz="1500">
                <a:latin typeface="Lato"/>
                <a:ea typeface="Lato"/>
                <a:cs typeface="Lato"/>
                <a:sym typeface="Lato"/>
              </a:defRPr>
            </a:lvl1pPr>
            <a:lvl2pPr marL="914400" lvl="1" indent="-298450" algn="l">
              <a:lnSpc>
                <a:spcPct val="100000"/>
              </a:lnSpc>
              <a:spcBef>
                <a:spcPts val="400"/>
              </a:spcBef>
              <a:spcAft>
                <a:spcPts val="0"/>
              </a:spcAft>
              <a:buClr>
                <a:schemeClr val="accent3"/>
              </a:buClr>
              <a:buSzPts val="1100"/>
              <a:buChar char="•"/>
              <a:defRPr sz="1500">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sz="1500">
                <a:latin typeface="Lato"/>
                <a:ea typeface="Lato"/>
                <a:cs typeface="Lato"/>
                <a:sym typeface="Lato"/>
              </a:defRPr>
            </a:lvl3pPr>
            <a:lvl4pPr marL="1828800" lvl="3" indent="-298450" algn="l">
              <a:lnSpc>
                <a:spcPct val="100000"/>
              </a:lnSpc>
              <a:spcBef>
                <a:spcPts val="400"/>
              </a:spcBef>
              <a:spcAft>
                <a:spcPts val="0"/>
              </a:spcAft>
              <a:buClr>
                <a:schemeClr val="accent3"/>
              </a:buClr>
              <a:buSzPts val="1100"/>
              <a:buChar char="•"/>
              <a:defRPr sz="1500">
                <a:latin typeface="Lato"/>
                <a:ea typeface="Lato"/>
                <a:cs typeface="Lato"/>
                <a:sym typeface="Lato"/>
              </a:defRPr>
            </a:lvl4pPr>
            <a:lvl5pPr marL="2286000" lvl="4" indent="-298450" algn="l">
              <a:lnSpc>
                <a:spcPct val="100000"/>
              </a:lnSpc>
              <a:spcBef>
                <a:spcPts val="400"/>
              </a:spcBef>
              <a:spcAft>
                <a:spcPts val="0"/>
              </a:spcAft>
              <a:buClr>
                <a:schemeClr val="accent3"/>
              </a:buClr>
              <a:buSzPts val="1100"/>
              <a:buChar char="•"/>
              <a:defRPr sz="15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8" name="Google Shape;668;p8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9" name="Google Shape;669;p8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0" name="Google Shape;670;p8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71" name="Google Shape;671;p81"/>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72" name="Google Shape;672;p81"/>
          <p:cNvPicPr preferRelativeResize="0"/>
          <p:nvPr/>
        </p:nvPicPr>
        <p:blipFill rotWithShape="1">
          <a:blip r:embed="rId3">
            <a:alphaModFix/>
          </a:blip>
          <a:srcRect l="-3263" t="11700"/>
          <a:stretch/>
        </p:blipFill>
        <p:spPr>
          <a:xfrm>
            <a:off x="171448" y="0"/>
            <a:ext cx="67748" cy="6602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SmallerDarkContent">
  <p:cSld name="1_SmallerDarkContent">
    <p:spTree>
      <p:nvGrpSpPr>
        <p:cNvPr id="1" name="Shape 673"/>
        <p:cNvGrpSpPr/>
        <p:nvPr/>
      </p:nvGrpSpPr>
      <p:grpSpPr>
        <a:xfrm>
          <a:off x="0" y="0"/>
          <a:ext cx="0" cy="0"/>
          <a:chOff x="0" y="0"/>
          <a:chExt cx="0" cy="0"/>
        </a:xfrm>
      </p:grpSpPr>
      <p:pic>
        <p:nvPicPr>
          <p:cNvPr id="674" name="Google Shape;674;p82" descr="A globe with a map in the background&#10;&#10;Description automatically generated"/>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675" name="Google Shape;675;p8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6" name="Google Shape;676;p8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7" name="Google Shape;677;p8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78" name="Google Shape;678;p82"/>
          <p:cNvSpPr/>
          <p:nvPr/>
        </p:nvSpPr>
        <p:spPr>
          <a:xfrm>
            <a:off x="0" y="1464469"/>
            <a:ext cx="2919900" cy="2465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79" name="Google Shape;679;p82"/>
          <p:cNvSpPr>
            <a:spLocks noGrp="1"/>
          </p:cNvSpPr>
          <p:nvPr>
            <p:ph type="pic" idx="2"/>
          </p:nvPr>
        </p:nvSpPr>
        <p:spPr>
          <a:xfrm>
            <a:off x="3028950" y="1464469"/>
            <a:ext cx="6115200" cy="2458800"/>
          </a:xfrm>
          <a:prstGeom prst="rect">
            <a:avLst/>
          </a:prstGeom>
          <a:noFill/>
          <a:ln w="28575" cap="flat" cmpd="sng">
            <a:solidFill>
              <a:schemeClr val="accent5"/>
            </a:solidFill>
            <a:prstDash val="solid"/>
            <a:round/>
            <a:headEnd type="none" w="sm" len="sm"/>
            <a:tailEnd type="none" w="sm" len="sm"/>
          </a:ln>
        </p:spPr>
      </p:sp>
      <p:sp>
        <p:nvSpPr>
          <p:cNvPr id="680" name="Google Shape;680;p82"/>
          <p:cNvSpPr txBox="1">
            <a:spLocks noGrp="1"/>
          </p:cNvSpPr>
          <p:nvPr>
            <p:ph type="body" idx="1"/>
          </p:nvPr>
        </p:nvSpPr>
        <p:spPr>
          <a:xfrm>
            <a:off x="628649" y="1674993"/>
            <a:ext cx="2176800" cy="20676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1" name="Google Shape;681;p82"/>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682" name="Google Shape;682;p82"/>
          <p:cNvPicPr preferRelativeResize="0"/>
          <p:nvPr/>
        </p:nvPicPr>
        <p:blipFill rotWithShape="1">
          <a:blip r:embed="rId3">
            <a:alphaModFix/>
          </a:blip>
          <a:srcRect/>
          <a:stretch/>
        </p:blipFill>
        <p:spPr>
          <a:xfrm rot="10800000" flipH="1">
            <a:off x="8870156" y="4543159"/>
            <a:ext cx="48520" cy="552979"/>
          </a:xfrm>
          <a:prstGeom prst="rect">
            <a:avLst/>
          </a:prstGeom>
          <a:noFill/>
          <a:ln>
            <a:noFill/>
          </a:ln>
        </p:spPr>
      </p:pic>
      <p:pic>
        <p:nvPicPr>
          <p:cNvPr id="683" name="Google Shape;683;p82"/>
          <p:cNvPicPr preferRelativeResize="0"/>
          <p:nvPr/>
        </p:nvPicPr>
        <p:blipFill rotWithShape="1">
          <a:blip r:embed="rId4">
            <a:alphaModFix/>
          </a:blip>
          <a:srcRect l="-3263" t="11700"/>
          <a:stretch/>
        </p:blipFill>
        <p:spPr>
          <a:xfrm>
            <a:off x="169722" y="2241624"/>
            <a:ext cx="67748" cy="6602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84"/>
        <p:cNvGrpSpPr/>
        <p:nvPr/>
      </p:nvGrpSpPr>
      <p:grpSpPr>
        <a:xfrm>
          <a:off x="0" y="0"/>
          <a:ext cx="0" cy="0"/>
          <a:chOff x="0" y="0"/>
          <a:chExt cx="0" cy="0"/>
        </a:xfrm>
      </p:grpSpPr>
      <p:sp>
        <p:nvSpPr>
          <p:cNvPr id="685" name="Google Shape;685;p8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6"/>
        <p:cNvGrpSpPr/>
        <p:nvPr/>
      </p:nvGrpSpPr>
      <p:grpSpPr>
        <a:xfrm>
          <a:off x="0" y="0"/>
          <a:ext cx="0" cy="0"/>
          <a:chOff x="0" y="0"/>
          <a:chExt cx="0" cy="0"/>
        </a:xfrm>
      </p:grpSpPr>
      <p:sp>
        <p:nvSpPr>
          <p:cNvPr id="687" name="Google Shape;687;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8" name="Google Shape;688;p8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89" name="Google Shape;689;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690"/>
        <p:cNvGrpSpPr/>
        <p:nvPr/>
      </p:nvGrpSpPr>
      <p:grpSpPr>
        <a:xfrm>
          <a:off x="0" y="0"/>
          <a:ext cx="0" cy="0"/>
          <a:chOff x="0" y="0"/>
          <a:chExt cx="0" cy="0"/>
        </a:xfrm>
      </p:grpSpPr>
      <p:sp>
        <p:nvSpPr>
          <p:cNvPr id="691" name="Google Shape;691;p8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2" name="Google Shape;692;p8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3" name="Google Shape;693;p85"/>
          <p:cNvSpPr txBox="1">
            <a:spLocks noGrp="1"/>
          </p:cNvSpPr>
          <p:nvPr>
            <p:ph type="sldNum" idx="12"/>
          </p:nvPr>
        </p:nvSpPr>
        <p:spPr>
          <a:xfrm>
            <a:off x="6583680"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4"/>
        <p:cNvGrpSpPr/>
        <p:nvPr/>
      </p:nvGrpSpPr>
      <p:grpSpPr>
        <a:xfrm>
          <a:off x="0" y="0"/>
          <a:ext cx="0" cy="0"/>
          <a:chOff x="0" y="0"/>
          <a:chExt cx="0" cy="0"/>
        </a:xfrm>
      </p:grpSpPr>
      <p:sp>
        <p:nvSpPr>
          <p:cNvPr id="695" name="Google Shape;695;p8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6" name="Google Shape;696;p8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7" name="Google Shape;697;p8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8" name="Google Shape;698;p8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1">
  <p:cSld name="1_Title Slide">
    <p:spTree>
      <p:nvGrpSpPr>
        <p:cNvPr id="1" name="Shape 699"/>
        <p:cNvGrpSpPr/>
        <p:nvPr/>
      </p:nvGrpSpPr>
      <p:grpSpPr>
        <a:xfrm>
          <a:off x="0" y="0"/>
          <a:ext cx="0" cy="0"/>
          <a:chOff x="0" y="0"/>
          <a:chExt cx="0" cy="0"/>
        </a:xfrm>
      </p:grpSpPr>
      <p:sp>
        <p:nvSpPr>
          <p:cNvPr id="700" name="Google Shape;700;p8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Layout">
  <p:cSld name="Title Only Layout">
    <p:spTree>
      <p:nvGrpSpPr>
        <p:cNvPr id="1" name="Shape 701"/>
        <p:cNvGrpSpPr/>
        <p:nvPr/>
      </p:nvGrpSpPr>
      <p:grpSpPr>
        <a:xfrm>
          <a:off x="0" y="0"/>
          <a:ext cx="0" cy="0"/>
          <a:chOff x="0" y="0"/>
          <a:chExt cx="0" cy="0"/>
        </a:xfrm>
      </p:grpSpPr>
      <p:cxnSp>
        <p:nvCxnSpPr>
          <p:cNvPr id="702" name="Google Shape;702;p88"/>
          <p:cNvCxnSpPr/>
          <p:nvPr/>
        </p:nvCxnSpPr>
        <p:spPr>
          <a:xfrm>
            <a:off x="685801" y="707688"/>
            <a:ext cx="515700" cy="0"/>
          </a:xfrm>
          <a:prstGeom prst="straightConnector1">
            <a:avLst/>
          </a:prstGeom>
          <a:noFill/>
          <a:ln w="38100" cap="flat" cmpd="sng">
            <a:solidFill>
              <a:schemeClr val="accent5"/>
            </a:solidFill>
            <a:prstDash val="solid"/>
            <a:miter lim="800000"/>
            <a:headEnd type="none" w="sm" len="sm"/>
            <a:tailEnd type="none" w="sm" len="sm"/>
          </a:ln>
        </p:spPr>
      </p:cxnSp>
      <p:sp>
        <p:nvSpPr>
          <p:cNvPr id="703" name="Google Shape;703;p88"/>
          <p:cNvSpPr txBox="1">
            <a:spLocks noGrp="1"/>
          </p:cNvSpPr>
          <p:nvPr>
            <p:ph type="body" idx="1"/>
          </p:nvPr>
        </p:nvSpPr>
        <p:spPr>
          <a:xfrm>
            <a:off x="685800" y="946715"/>
            <a:ext cx="7772400" cy="3714000"/>
          </a:xfrm>
          <a:prstGeom prst="rect">
            <a:avLst/>
          </a:prstGeom>
          <a:noFill/>
          <a:ln>
            <a:noFill/>
          </a:ln>
        </p:spPr>
        <p:txBody>
          <a:bodyPr spcFirstLastPara="1" wrap="square" lIns="0" tIns="34275" rIns="68575" bIns="34275" anchor="t" anchorCtr="0">
            <a:noAutofit/>
          </a:bodyPr>
          <a:lstStyle>
            <a:lvl1pPr marL="457200" marR="0" lvl="0" indent="-304800" algn="l">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04" name="Google Shape;704;p88"/>
          <p:cNvSpPr txBox="1">
            <a:spLocks noGrp="1"/>
          </p:cNvSpPr>
          <p:nvPr>
            <p:ph type="ctrTitle"/>
          </p:nvPr>
        </p:nvSpPr>
        <p:spPr>
          <a:xfrm>
            <a:off x="685800" y="215676"/>
            <a:ext cx="7772400" cy="450000"/>
          </a:xfrm>
          <a:prstGeom prst="rect">
            <a:avLst/>
          </a:prstGeom>
          <a:noFill/>
          <a:ln>
            <a:noFill/>
          </a:ln>
        </p:spPr>
        <p:txBody>
          <a:bodyPr spcFirstLastPara="1" wrap="square" lIns="0" tIns="34275" rIns="68575" bIns="34275" anchor="b" anchorCtr="0">
            <a:noAutofit/>
          </a:bodyPr>
          <a:lstStyle>
            <a:lvl1pPr marR="0" lvl="0" algn="l">
              <a:lnSpc>
                <a:spcPct val="90000"/>
              </a:lnSpc>
              <a:spcBef>
                <a:spcPts val="0"/>
              </a:spcBef>
              <a:spcAft>
                <a:spcPts val="0"/>
              </a:spcAft>
              <a:buClr>
                <a:schemeClr val="accent1"/>
              </a:buClr>
              <a:buSzPts val="3000"/>
              <a:buFont typeface="Arial"/>
              <a:buNone/>
              <a:defRPr sz="3000" b="0"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5" name="Google Shape;705;p8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Blank">
  <p:cSld name="TITLE_AND_BODY_1">
    <p:spTree>
      <p:nvGrpSpPr>
        <p:cNvPr id="1" name="Shape 706"/>
        <p:cNvGrpSpPr/>
        <p:nvPr/>
      </p:nvGrpSpPr>
      <p:grpSpPr>
        <a:xfrm>
          <a:off x="0" y="0"/>
          <a:ext cx="0" cy="0"/>
          <a:chOff x="0" y="0"/>
          <a:chExt cx="0" cy="0"/>
        </a:xfrm>
      </p:grpSpPr>
      <p:sp>
        <p:nvSpPr>
          <p:cNvPr id="707" name="Google Shape;707;p8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rgbClr val="FFFFFF"/>
                </a:solidFill>
                <a:latin typeface="Calibri"/>
                <a:ea typeface="Calibri"/>
                <a:cs typeface="Calibri"/>
                <a:sym typeface="Calibri"/>
              </a:defRPr>
            </a:lvl1pPr>
            <a:lvl2pPr marL="0" lvl="1" indent="0" algn="r">
              <a:spcBef>
                <a:spcPts val="0"/>
              </a:spcBef>
              <a:buNone/>
              <a:defRPr sz="900" b="0" i="0" u="none" strike="noStrike" cap="none">
                <a:solidFill>
                  <a:srgbClr val="FFFFFF"/>
                </a:solidFill>
                <a:latin typeface="Calibri"/>
                <a:ea typeface="Calibri"/>
                <a:cs typeface="Calibri"/>
                <a:sym typeface="Calibri"/>
              </a:defRPr>
            </a:lvl2pPr>
            <a:lvl3pPr marL="0" lvl="2" indent="0" algn="r">
              <a:spcBef>
                <a:spcPts val="0"/>
              </a:spcBef>
              <a:buNone/>
              <a:defRPr sz="900" b="0" i="0" u="none" strike="noStrike" cap="none">
                <a:solidFill>
                  <a:srgbClr val="FFFFFF"/>
                </a:solidFill>
                <a:latin typeface="Calibri"/>
                <a:ea typeface="Calibri"/>
                <a:cs typeface="Calibri"/>
                <a:sym typeface="Calibri"/>
              </a:defRPr>
            </a:lvl3pPr>
            <a:lvl4pPr marL="0" lvl="3" indent="0" algn="r">
              <a:spcBef>
                <a:spcPts val="0"/>
              </a:spcBef>
              <a:buNone/>
              <a:defRPr sz="900" b="0" i="0" u="none" strike="noStrike" cap="none">
                <a:solidFill>
                  <a:srgbClr val="FFFFFF"/>
                </a:solidFill>
                <a:latin typeface="Calibri"/>
                <a:ea typeface="Calibri"/>
                <a:cs typeface="Calibri"/>
                <a:sym typeface="Calibri"/>
              </a:defRPr>
            </a:lvl4pPr>
            <a:lvl5pPr marL="0" lvl="4" indent="0" algn="r">
              <a:spcBef>
                <a:spcPts val="0"/>
              </a:spcBef>
              <a:buNone/>
              <a:defRPr sz="900" b="0" i="0" u="none" strike="noStrike" cap="none">
                <a:solidFill>
                  <a:srgbClr val="FFFFFF"/>
                </a:solidFill>
                <a:latin typeface="Calibri"/>
                <a:ea typeface="Calibri"/>
                <a:cs typeface="Calibri"/>
                <a:sym typeface="Calibri"/>
              </a:defRPr>
            </a:lvl5pPr>
            <a:lvl6pPr marL="0" lvl="5" indent="0" algn="r">
              <a:spcBef>
                <a:spcPts val="0"/>
              </a:spcBef>
              <a:buNone/>
              <a:defRPr sz="900" b="0" i="0" u="none" strike="noStrike" cap="none">
                <a:solidFill>
                  <a:srgbClr val="FFFFFF"/>
                </a:solidFill>
                <a:latin typeface="Calibri"/>
                <a:ea typeface="Calibri"/>
                <a:cs typeface="Calibri"/>
                <a:sym typeface="Calibri"/>
              </a:defRPr>
            </a:lvl6pPr>
            <a:lvl7pPr marL="0" lvl="6" indent="0" algn="r">
              <a:spcBef>
                <a:spcPts val="0"/>
              </a:spcBef>
              <a:buNone/>
              <a:defRPr sz="900" b="0" i="0" u="none" strike="noStrike" cap="none">
                <a:solidFill>
                  <a:srgbClr val="FFFFFF"/>
                </a:solidFill>
                <a:latin typeface="Calibri"/>
                <a:ea typeface="Calibri"/>
                <a:cs typeface="Calibri"/>
                <a:sym typeface="Calibri"/>
              </a:defRPr>
            </a:lvl7pPr>
            <a:lvl8pPr marL="0" lvl="7" indent="0" algn="r">
              <a:spcBef>
                <a:spcPts val="0"/>
              </a:spcBef>
              <a:buNone/>
              <a:defRPr sz="900" b="0" i="0" u="none" strike="noStrike" cap="none">
                <a:solidFill>
                  <a:srgbClr val="FFFFFF"/>
                </a:solidFill>
                <a:latin typeface="Calibri"/>
                <a:ea typeface="Calibri"/>
                <a:cs typeface="Calibri"/>
                <a:sym typeface="Calibri"/>
              </a:defRPr>
            </a:lvl8pPr>
            <a:lvl9pPr marL="0" lvl="8" indent="0" algn="r">
              <a:spcBef>
                <a:spcPts val="0"/>
              </a:spcBef>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One">
  <p:cSld name="TitleOne">
    <p:spTree>
      <p:nvGrpSpPr>
        <p:cNvPr id="1" name="Shape 714"/>
        <p:cNvGrpSpPr/>
        <p:nvPr/>
      </p:nvGrpSpPr>
      <p:grpSpPr>
        <a:xfrm>
          <a:off x="0" y="0"/>
          <a:ext cx="0" cy="0"/>
          <a:chOff x="0" y="0"/>
          <a:chExt cx="0" cy="0"/>
        </a:xfrm>
      </p:grpSpPr>
      <p:sp>
        <p:nvSpPr>
          <p:cNvPr id="715" name="Google Shape;715;p91"/>
          <p:cNvSpPr/>
          <p:nvPr/>
        </p:nvSpPr>
        <p:spPr>
          <a:xfrm>
            <a:off x="6115050" y="0"/>
            <a:ext cx="3029100" cy="5142300"/>
          </a:xfrm>
          <a:prstGeom prst="rect">
            <a:avLst/>
          </a:prstGeom>
          <a:solidFill>
            <a:schemeClr val="accent6"/>
          </a:solidFill>
          <a:ln w="12700" cap="flat" cmpd="sng">
            <a:solidFill>
              <a:srgbClr val="1105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6" name="Google Shape;716;p91"/>
          <p:cNvSpPr txBox="1">
            <a:spLocks noGrp="1"/>
          </p:cNvSpPr>
          <p:nvPr>
            <p:ph type="ctrTitle"/>
          </p:nvPr>
        </p:nvSpPr>
        <p:spPr>
          <a:xfrm>
            <a:off x="6218129" y="968253"/>
            <a:ext cx="28026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300"/>
              <a:buFont typeface="Lato"/>
              <a:buNone/>
              <a:defRPr sz="3300" b="1"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7" name="Google Shape;717;p91"/>
          <p:cNvSpPr txBox="1">
            <a:spLocks noGrp="1"/>
          </p:cNvSpPr>
          <p:nvPr>
            <p:ph type="subTitle" idx="1"/>
          </p:nvPr>
        </p:nvSpPr>
        <p:spPr>
          <a:xfrm>
            <a:off x="6218129" y="3060054"/>
            <a:ext cx="2802600" cy="11220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500"/>
              <a:buNone/>
              <a:defRPr sz="1500" b="0" i="0">
                <a:solidFill>
                  <a:schemeClr val="lt1"/>
                </a:solidFill>
                <a:latin typeface="Lato"/>
                <a:ea typeface="Lato"/>
                <a:cs typeface="Lato"/>
                <a:sym typeface="Lato"/>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718" name="Google Shape;718;p91" descr="A yellow text on a black background&#10;&#10;Description automatically generated"/>
          <p:cNvPicPr preferRelativeResize="0"/>
          <p:nvPr/>
        </p:nvPicPr>
        <p:blipFill rotWithShape="1">
          <a:blip r:embed="rId2">
            <a:alphaModFix/>
          </a:blip>
          <a:srcRect/>
          <a:stretch/>
        </p:blipFill>
        <p:spPr>
          <a:xfrm>
            <a:off x="6911561" y="102394"/>
            <a:ext cx="1386448" cy="633974"/>
          </a:xfrm>
          <a:prstGeom prst="rect">
            <a:avLst/>
          </a:prstGeom>
          <a:noFill/>
          <a:ln>
            <a:noFill/>
          </a:ln>
        </p:spPr>
      </p:pic>
      <p:pic>
        <p:nvPicPr>
          <p:cNvPr id="719" name="Google Shape;719;p91" descr="A close-up of a child wearing a futuristic goggles&#10;&#10;Description automatically generated"/>
          <p:cNvPicPr preferRelativeResize="0"/>
          <p:nvPr/>
        </p:nvPicPr>
        <p:blipFill rotWithShape="1">
          <a:blip r:embed="rId3">
            <a:alphaModFix/>
          </a:blip>
          <a:srcRect t="8077" b="8052"/>
          <a:stretch/>
        </p:blipFill>
        <p:spPr>
          <a:xfrm>
            <a:off x="49327" y="3268274"/>
            <a:ext cx="3244970" cy="1809186"/>
          </a:xfrm>
          <a:prstGeom prst="rect">
            <a:avLst/>
          </a:prstGeom>
          <a:noFill/>
          <a:ln>
            <a:noFill/>
          </a:ln>
        </p:spPr>
      </p:pic>
      <p:pic>
        <p:nvPicPr>
          <p:cNvPr id="720" name="Google Shape;720;p91" descr="A group of people smiling&#10;&#10;Description automatically generated"/>
          <p:cNvPicPr preferRelativeResize="0"/>
          <p:nvPr/>
        </p:nvPicPr>
        <p:blipFill rotWithShape="1">
          <a:blip r:embed="rId4">
            <a:alphaModFix/>
          </a:blip>
          <a:srcRect/>
          <a:stretch/>
        </p:blipFill>
        <p:spPr>
          <a:xfrm>
            <a:off x="1768304" y="1412997"/>
            <a:ext cx="2703385" cy="1797049"/>
          </a:xfrm>
          <a:prstGeom prst="rect">
            <a:avLst/>
          </a:prstGeom>
          <a:noFill/>
          <a:ln>
            <a:noFill/>
          </a:ln>
        </p:spPr>
      </p:pic>
      <p:pic>
        <p:nvPicPr>
          <p:cNvPr id="721" name="Google Shape;721;p91" descr="A group of children smiling&#10;&#10;Description automatically generated"/>
          <p:cNvPicPr preferRelativeResize="0"/>
          <p:nvPr/>
        </p:nvPicPr>
        <p:blipFill rotWithShape="1">
          <a:blip r:embed="rId5">
            <a:alphaModFix/>
          </a:blip>
          <a:srcRect t="3241"/>
          <a:stretch/>
        </p:blipFill>
        <p:spPr>
          <a:xfrm>
            <a:off x="4044747" y="42035"/>
            <a:ext cx="1983321" cy="1281034"/>
          </a:xfrm>
          <a:prstGeom prst="rect">
            <a:avLst/>
          </a:prstGeom>
          <a:noFill/>
          <a:ln>
            <a:noFill/>
          </a:ln>
        </p:spPr>
      </p:pic>
      <p:pic>
        <p:nvPicPr>
          <p:cNvPr id="722" name="Google Shape;722;p91" descr="A group of people talking in a hallway&#10;&#10;Description automatically generated"/>
          <p:cNvPicPr preferRelativeResize="0"/>
          <p:nvPr/>
        </p:nvPicPr>
        <p:blipFill rotWithShape="1">
          <a:blip r:embed="rId6">
            <a:alphaModFix/>
          </a:blip>
          <a:srcRect l="21622" t="10966" r="41029" b="4809"/>
          <a:stretch/>
        </p:blipFill>
        <p:spPr>
          <a:xfrm>
            <a:off x="4679861" y="3286760"/>
            <a:ext cx="1351664" cy="1790699"/>
          </a:xfrm>
          <a:prstGeom prst="rect">
            <a:avLst/>
          </a:prstGeom>
          <a:noFill/>
          <a:ln>
            <a:noFill/>
          </a:ln>
        </p:spPr>
      </p:pic>
      <p:pic>
        <p:nvPicPr>
          <p:cNvPr id="723" name="Google Shape;723;p91" descr="A person in a factory&#10;&#10;Description automatically generated"/>
          <p:cNvPicPr preferRelativeResize="0"/>
          <p:nvPr/>
        </p:nvPicPr>
        <p:blipFill rotWithShape="1">
          <a:blip r:embed="rId7">
            <a:alphaModFix/>
          </a:blip>
          <a:srcRect l="39497"/>
          <a:stretch/>
        </p:blipFill>
        <p:spPr>
          <a:xfrm>
            <a:off x="49326" y="1412997"/>
            <a:ext cx="1630949" cy="1797049"/>
          </a:xfrm>
          <a:prstGeom prst="rect">
            <a:avLst/>
          </a:prstGeom>
          <a:noFill/>
          <a:ln>
            <a:noFill/>
          </a:ln>
        </p:spPr>
      </p:pic>
      <p:pic>
        <p:nvPicPr>
          <p:cNvPr id="724" name="Google Shape;724;p91" descr="A person and a child sitting on a couch&#10;&#10;Description automatically generated"/>
          <p:cNvPicPr preferRelativeResize="0"/>
          <p:nvPr/>
        </p:nvPicPr>
        <p:blipFill rotWithShape="1">
          <a:blip r:embed="rId8">
            <a:alphaModFix/>
          </a:blip>
          <a:srcRect l="13177" r="41072"/>
          <a:stretch/>
        </p:blipFill>
        <p:spPr>
          <a:xfrm>
            <a:off x="3377823" y="3285088"/>
            <a:ext cx="1218513" cy="1775556"/>
          </a:xfrm>
          <a:prstGeom prst="rect">
            <a:avLst/>
          </a:prstGeom>
          <a:noFill/>
          <a:ln>
            <a:noFill/>
          </a:ln>
        </p:spPr>
      </p:pic>
      <p:pic>
        <p:nvPicPr>
          <p:cNvPr id="725" name="Google Shape;725;p91" descr="A person holding an orange paper&#10;&#10;Description automatically generated"/>
          <p:cNvPicPr preferRelativeResize="0"/>
          <p:nvPr/>
        </p:nvPicPr>
        <p:blipFill rotWithShape="1">
          <a:blip r:embed="rId9">
            <a:alphaModFix/>
          </a:blip>
          <a:srcRect/>
          <a:stretch/>
        </p:blipFill>
        <p:spPr>
          <a:xfrm>
            <a:off x="2042156" y="44378"/>
            <a:ext cx="1919063" cy="1279374"/>
          </a:xfrm>
          <a:prstGeom prst="rect">
            <a:avLst/>
          </a:prstGeom>
          <a:noFill/>
          <a:ln>
            <a:noFill/>
          </a:ln>
        </p:spPr>
      </p:pic>
      <p:pic>
        <p:nvPicPr>
          <p:cNvPr id="726" name="Google Shape;726;p91" descr="A person and person looking at a tablet&#10;&#10;Description automatically generated"/>
          <p:cNvPicPr preferRelativeResize="0"/>
          <p:nvPr/>
        </p:nvPicPr>
        <p:blipFill rotWithShape="1">
          <a:blip r:embed="rId10">
            <a:alphaModFix/>
          </a:blip>
          <a:srcRect l="3146" t="24152" r="2647" b="136"/>
          <a:stretch/>
        </p:blipFill>
        <p:spPr>
          <a:xfrm>
            <a:off x="4547436" y="1416170"/>
            <a:ext cx="1484089" cy="1790700"/>
          </a:xfrm>
          <a:prstGeom prst="rect">
            <a:avLst/>
          </a:prstGeom>
          <a:noFill/>
          <a:ln>
            <a:noFill/>
          </a:ln>
        </p:spPr>
      </p:pic>
      <p:pic>
        <p:nvPicPr>
          <p:cNvPr id="727" name="Google Shape;727;p91" descr="A child with a backpack in a library&#10;&#10;Description automatically generated"/>
          <p:cNvPicPr preferRelativeResize="0"/>
          <p:nvPr/>
        </p:nvPicPr>
        <p:blipFill rotWithShape="1">
          <a:blip r:embed="rId11">
            <a:alphaModFix/>
          </a:blip>
          <a:srcRect/>
          <a:stretch/>
        </p:blipFill>
        <p:spPr>
          <a:xfrm>
            <a:off x="39566" y="42035"/>
            <a:ext cx="1919065" cy="1275124"/>
          </a:xfrm>
          <a:prstGeom prst="rect">
            <a:avLst/>
          </a:prstGeom>
          <a:noFill/>
          <a:ln>
            <a:noFill/>
          </a:ln>
        </p:spPr>
      </p:pic>
      <p:pic>
        <p:nvPicPr>
          <p:cNvPr id="728" name="Google Shape;728;p91"/>
          <p:cNvPicPr preferRelativeResize="0"/>
          <p:nvPr/>
        </p:nvPicPr>
        <p:blipFill rotWithShape="1">
          <a:blip r:embed="rId12">
            <a:alphaModFix/>
          </a:blip>
          <a:srcRect l="-5497" t="27918" r="-11"/>
          <a:stretch/>
        </p:blipFill>
        <p:spPr>
          <a:xfrm rot="5400000">
            <a:off x="7594915" y="4392688"/>
            <a:ext cx="69216" cy="538958"/>
          </a:xfrm>
          <a:prstGeom prst="rect">
            <a:avLst/>
          </a:prstGeom>
          <a:noFill/>
          <a:ln>
            <a:noFill/>
          </a:ln>
        </p:spPr>
      </p:pic>
      <p:sp>
        <p:nvSpPr>
          <p:cNvPr id="729" name="Google Shape;729;p9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Two">
  <p:cSld name="TitleTwo">
    <p:spTree>
      <p:nvGrpSpPr>
        <p:cNvPr id="1" name="Shape 730"/>
        <p:cNvGrpSpPr/>
        <p:nvPr/>
      </p:nvGrpSpPr>
      <p:grpSpPr>
        <a:xfrm>
          <a:off x="0" y="0"/>
          <a:ext cx="0" cy="0"/>
          <a:chOff x="0" y="0"/>
          <a:chExt cx="0" cy="0"/>
        </a:xfrm>
      </p:grpSpPr>
      <p:pic>
        <p:nvPicPr>
          <p:cNvPr id="731" name="Google Shape;731;p92"/>
          <p:cNvPicPr preferRelativeResize="0"/>
          <p:nvPr/>
        </p:nvPicPr>
        <p:blipFill rotWithShape="1">
          <a:blip r:embed="rId2">
            <a:alphaModFix/>
          </a:blip>
          <a:srcRect l="1068" t="11452" b="18677"/>
          <a:stretch/>
        </p:blipFill>
        <p:spPr>
          <a:xfrm>
            <a:off x="-1" y="0"/>
            <a:ext cx="9158289" cy="5143499"/>
          </a:xfrm>
          <a:prstGeom prst="rect">
            <a:avLst/>
          </a:prstGeom>
          <a:noFill/>
          <a:ln>
            <a:noFill/>
          </a:ln>
        </p:spPr>
      </p:pic>
      <p:pic>
        <p:nvPicPr>
          <p:cNvPr id="732" name="Google Shape;732;p92"/>
          <p:cNvPicPr preferRelativeResize="0"/>
          <p:nvPr/>
        </p:nvPicPr>
        <p:blipFill rotWithShape="1">
          <a:blip r:embed="rId3">
            <a:alphaModFix/>
          </a:blip>
          <a:srcRect/>
          <a:stretch/>
        </p:blipFill>
        <p:spPr>
          <a:xfrm rot="5400000">
            <a:off x="397729" y="3928650"/>
            <a:ext cx="65607" cy="747712"/>
          </a:xfrm>
          <a:prstGeom prst="rect">
            <a:avLst/>
          </a:prstGeom>
          <a:noFill/>
          <a:ln>
            <a:noFill/>
          </a:ln>
        </p:spPr>
      </p:pic>
      <p:sp>
        <p:nvSpPr>
          <p:cNvPr id="733" name="Google Shape;733;p92"/>
          <p:cNvSpPr/>
          <p:nvPr/>
        </p:nvSpPr>
        <p:spPr>
          <a:xfrm>
            <a:off x="-1" y="1944507"/>
            <a:ext cx="9158400" cy="2182800"/>
          </a:xfrm>
          <a:prstGeom prst="rect">
            <a:avLst/>
          </a:prstGeom>
          <a:solidFill>
            <a:schemeClr val="accent6"/>
          </a:solidFill>
          <a:ln w="12700" cap="flat" cmpd="sng">
            <a:solidFill>
              <a:srgbClr val="11053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4" name="Google Shape;734;p92"/>
          <p:cNvSpPr txBox="1">
            <a:spLocks noGrp="1"/>
          </p:cNvSpPr>
          <p:nvPr>
            <p:ph type="ctrTitle"/>
          </p:nvPr>
        </p:nvSpPr>
        <p:spPr>
          <a:xfrm>
            <a:off x="342428" y="1944506"/>
            <a:ext cx="8360100" cy="13080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Lato"/>
              <a:buNone/>
              <a:defRPr sz="4500" b="1"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5" name="Google Shape;735;p92"/>
          <p:cNvSpPr txBox="1">
            <a:spLocks noGrp="1"/>
          </p:cNvSpPr>
          <p:nvPr>
            <p:ph type="subTitle" idx="1"/>
          </p:nvPr>
        </p:nvSpPr>
        <p:spPr>
          <a:xfrm>
            <a:off x="1919768" y="3417659"/>
            <a:ext cx="5205600" cy="7095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b="0" i="0">
                <a:solidFill>
                  <a:schemeClr val="lt1"/>
                </a:solidFill>
                <a:latin typeface="Lato"/>
                <a:ea typeface="Lato"/>
                <a:cs typeface="Lato"/>
                <a:sym typeface="Lato"/>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736" name="Google Shape;736;p92" descr="A blue text on a black background&#10;&#10;Description automatically generated"/>
          <p:cNvPicPr preferRelativeResize="0"/>
          <p:nvPr/>
        </p:nvPicPr>
        <p:blipFill rotWithShape="1">
          <a:blip r:embed="rId4">
            <a:alphaModFix/>
          </a:blip>
          <a:srcRect/>
          <a:stretch/>
        </p:blipFill>
        <p:spPr>
          <a:xfrm>
            <a:off x="7016983" y="185053"/>
            <a:ext cx="1998428" cy="913811"/>
          </a:xfrm>
          <a:prstGeom prst="rect">
            <a:avLst/>
          </a:prstGeom>
          <a:noFill/>
          <a:ln>
            <a:noFill/>
          </a:ln>
        </p:spPr>
      </p:pic>
      <p:sp>
        <p:nvSpPr>
          <p:cNvPr id="737" name="Google Shape;737;p9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wo">
  <p:cSld name="Section Header Two">
    <p:bg>
      <p:bgPr>
        <a:solidFill>
          <a:schemeClr val="lt1"/>
        </a:solidFill>
        <a:effectLst/>
      </p:bgPr>
    </p:bg>
    <p:spTree>
      <p:nvGrpSpPr>
        <p:cNvPr id="1" name="Shape 738"/>
        <p:cNvGrpSpPr/>
        <p:nvPr/>
      </p:nvGrpSpPr>
      <p:grpSpPr>
        <a:xfrm>
          <a:off x="0" y="0"/>
          <a:ext cx="0" cy="0"/>
          <a:chOff x="0" y="0"/>
          <a:chExt cx="0" cy="0"/>
        </a:xfrm>
      </p:grpSpPr>
      <p:sp>
        <p:nvSpPr>
          <p:cNvPr id="739" name="Google Shape;739;p93"/>
          <p:cNvSpPr/>
          <p:nvPr/>
        </p:nvSpPr>
        <p:spPr>
          <a:xfrm>
            <a:off x="-14287" y="1668977"/>
            <a:ext cx="9158400" cy="10308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40" name="Google Shape;740;p93"/>
          <p:cNvPicPr preferRelativeResize="0"/>
          <p:nvPr/>
        </p:nvPicPr>
        <p:blipFill rotWithShape="1">
          <a:blip r:embed="rId2">
            <a:alphaModFix/>
          </a:blip>
          <a:srcRect/>
          <a:stretch/>
        </p:blipFill>
        <p:spPr>
          <a:xfrm rot="5400000">
            <a:off x="5932743" y="2429776"/>
            <a:ext cx="65607" cy="747712"/>
          </a:xfrm>
          <a:prstGeom prst="rect">
            <a:avLst/>
          </a:prstGeom>
          <a:noFill/>
          <a:ln>
            <a:noFill/>
          </a:ln>
        </p:spPr>
      </p:pic>
      <p:sp>
        <p:nvSpPr>
          <p:cNvPr id="741" name="Google Shape;741;p93"/>
          <p:cNvSpPr txBox="1">
            <a:spLocks noGrp="1"/>
          </p:cNvSpPr>
          <p:nvPr>
            <p:ph type="title"/>
          </p:nvPr>
        </p:nvSpPr>
        <p:spPr>
          <a:xfrm>
            <a:off x="3032522" y="1810964"/>
            <a:ext cx="6022800" cy="7314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3600"/>
              <a:buFont typeface="Lato"/>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2" name="Google Shape;742;p93"/>
          <p:cNvSpPr txBox="1">
            <a:spLocks noGrp="1"/>
          </p:cNvSpPr>
          <p:nvPr>
            <p:ph type="body" idx="1"/>
          </p:nvPr>
        </p:nvSpPr>
        <p:spPr>
          <a:xfrm>
            <a:off x="3646106" y="2907620"/>
            <a:ext cx="4638900" cy="3936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993"/>
              </a:buClr>
              <a:buSzPts val="1800"/>
              <a:buNone/>
              <a:defRPr sz="1800">
                <a:solidFill>
                  <a:srgbClr val="888993"/>
                </a:solidFill>
              </a:defRPr>
            </a:lvl1pPr>
            <a:lvl2pPr marL="914400" lvl="1" indent="-228600" algn="l">
              <a:lnSpc>
                <a:spcPct val="90000"/>
              </a:lnSpc>
              <a:spcBef>
                <a:spcPts val="400"/>
              </a:spcBef>
              <a:spcAft>
                <a:spcPts val="0"/>
              </a:spcAft>
              <a:buClr>
                <a:srgbClr val="888993"/>
              </a:buClr>
              <a:buSzPts val="1500"/>
              <a:buNone/>
              <a:defRPr sz="1500">
                <a:solidFill>
                  <a:srgbClr val="888993"/>
                </a:solidFill>
              </a:defRPr>
            </a:lvl2pPr>
            <a:lvl3pPr marL="1371600" lvl="2" indent="-228600" algn="l">
              <a:lnSpc>
                <a:spcPct val="90000"/>
              </a:lnSpc>
              <a:spcBef>
                <a:spcPts val="400"/>
              </a:spcBef>
              <a:spcAft>
                <a:spcPts val="0"/>
              </a:spcAft>
              <a:buClr>
                <a:srgbClr val="888993"/>
              </a:buClr>
              <a:buSzPts val="1400"/>
              <a:buNone/>
              <a:defRPr sz="1400">
                <a:solidFill>
                  <a:srgbClr val="888993"/>
                </a:solidFill>
              </a:defRPr>
            </a:lvl3pPr>
            <a:lvl4pPr marL="1828800" lvl="3" indent="-228600" algn="l">
              <a:lnSpc>
                <a:spcPct val="90000"/>
              </a:lnSpc>
              <a:spcBef>
                <a:spcPts val="400"/>
              </a:spcBef>
              <a:spcAft>
                <a:spcPts val="0"/>
              </a:spcAft>
              <a:buClr>
                <a:srgbClr val="888993"/>
              </a:buClr>
              <a:buSzPts val="1200"/>
              <a:buNone/>
              <a:defRPr sz="1200">
                <a:solidFill>
                  <a:srgbClr val="888993"/>
                </a:solidFill>
              </a:defRPr>
            </a:lvl4pPr>
            <a:lvl5pPr marL="2286000" lvl="4" indent="-228600" algn="l">
              <a:lnSpc>
                <a:spcPct val="90000"/>
              </a:lnSpc>
              <a:spcBef>
                <a:spcPts val="400"/>
              </a:spcBef>
              <a:spcAft>
                <a:spcPts val="0"/>
              </a:spcAft>
              <a:buClr>
                <a:srgbClr val="888993"/>
              </a:buClr>
              <a:buSzPts val="1200"/>
              <a:buNone/>
              <a:defRPr sz="1200">
                <a:solidFill>
                  <a:srgbClr val="888993"/>
                </a:solidFill>
              </a:defRPr>
            </a:lvl5pPr>
            <a:lvl6pPr marL="2743200" lvl="5" indent="-228600" algn="l">
              <a:lnSpc>
                <a:spcPct val="90000"/>
              </a:lnSpc>
              <a:spcBef>
                <a:spcPts val="400"/>
              </a:spcBef>
              <a:spcAft>
                <a:spcPts val="0"/>
              </a:spcAft>
              <a:buClr>
                <a:srgbClr val="888993"/>
              </a:buClr>
              <a:buSzPts val="1200"/>
              <a:buNone/>
              <a:defRPr sz="1200">
                <a:solidFill>
                  <a:srgbClr val="888993"/>
                </a:solidFill>
              </a:defRPr>
            </a:lvl6pPr>
            <a:lvl7pPr marL="3200400" lvl="6" indent="-228600" algn="l">
              <a:lnSpc>
                <a:spcPct val="90000"/>
              </a:lnSpc>
              <a:spcBef>
                <a:spcPts val="400"/>
              </a:spcBef>
              <a:spcAft>
                <a:spcPts val="0"/>
              </a:spcAft>
              <a:buClr>
                <a:srgbClr val="888993"/>
              </a:buClr>
              <a:buSzPts val="1200"/>
              <a:buNone/>
              <a:defRPr sz="1200">
                <a:solidFill>
                  <a:srgbClr val="888993"/>
                </a:solidFill>
              </a:defRPr>
            </a:lvl7pPr>
            <a:lvl8pPr marL="3657600" lvl="7" indent="-228600" algn="l">
              <a:lnSpc>
                <a:spcPct val="90000"/>
              </a:lnSpc>
              <a:spcBef>
                <a:spcPts val="400"/>
              </a:spcBef>
              <a:spcAft>
                <a:spcPts val="0"/>
              </a:spcAft>
              <a:buClr>
                <a:srgbClr val="888993"/>
              </a:buClr>
              <a:buSzPts val="1200"/>
              <a:buNone/>
              <a:defRPr sz="1200">
                <a:solidFill>
                  <a:srgbClr val="888993"/>
                </a:solidFill>
              </a:defRPr>
            </a:lvl8pPr>
            <a:lvl9pPr marL="4114800" lvl="8" indent="-228600" algn="l">
              <a:lnSpc>
                <a:spcPct val="90000"/>
              </a:lnSpc>
              <a:spcBef>
                <a:spcPts val="400"/>
              </a:spcBef>
              <a:spcAft>
                <a:spcPts val="0"/>
              </a:spcAft>
              <a:buClr>
                <a:srgbClr val="888993"/>
              </a:buClr>
              <a:buSzPts val="1200"/>
              <a:buNone/>
              <a:defRPr sz="1200">
                <a:solidFill>
                  <a:srgbClr val="888993"/>
                </a:solidFill>
              </a:defRPr>
            </a:lvl9pPr>
          </a:lstStyle>
          <a:p>
            <a:endParaRPr/>
          </a:p>
        </p:txBody>
      </p:sp>
      <p:pic>
        <p:nvPicPr>
          <p:cNvPr id="743" name="Google Shape;743;p93"/>
          <p:cNvPicPr preferRelativeResize="0"/>
          <p:nvPr/>
        </p:nvPicPr>
        <p:blipFill rotWithShape="1">
          <a:blip r:embed="rId3">
            <a:alphaModFix/>
          </a:blip>
          <a:srcRect l="28469" t="9663" r="25426" b="30240"/>
          <a:stretch/>
        </p:blipFill>
        <p:spPr>
          <a:xfrm>
            <a:off x="-4143" y="839816"/>
            <a:ext cx="2933700" cy="4303683"/>
          </a:xfrm>
          <a:prstGeom prst="rect">
            <a:avLst/>
          </a:prstGeom>
          <a:noFill/>
          <a:ln>
            <a:noFill/>
          </a:ln>
        </p:spPr>
      </p:pic>
      <p:sp>
        <p:nvSpPr>
          <p:cNvPr id="744" name="Google Shape;744;p9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latin typeface="Lato"/>
                <a:ea typeface="Lato"/>
                <a:cs typeface="Lato"/>
                <a:sym typeface="Lato"/>
              </a:defRPr>
            </a:lvl1pPr>
            <a:lvl2pPr lvl="1">
              <a:buNone/>
              <a:defRPr sz="1300">
                <a:latin typeface="Lato"/>
                <a:ea typeface="Lato"/>
                <a:cs typeface="Lato"/>
                <a:sym typeface="Lato"/>
              </a:defRPr>
            </a:lvl2pPr>
            <a:lvl3pPr lvl="2">
              <a:buNone/>
              <a:defRPr sz="1300">
                <a:latin typeface="Lato"/>
                <a:ea typeface="Lato"/>
                <a:cs typeface="Lato"/>
                <a:sym typeface="Lato"/>
              </a:defRPr>
            </a:lvl3pPr>
            <a:lvl4pPr lvl="3">
              <a:buNone/>
              <a:defRPr sz="1300">
                <a:latin typeface="Lato"/>
                <a:ea typeface="Lato"/>
                <a:cs typeface="Lato"/>
                <a:sym typeface="Lato"/>
              </a:defRPr>
            </a:lvl4pPr>
            <a:lvl5pPr lvl="4">
              <a:buNone/>
              <a:defRPr sz="1300">
                <a:latin typeface="Lato"/>
                <a:ea typeface="Lato"/>
                <a:cs typeface="Lato"/>
                <a:sym typeface="Lato"/>
              </a:defRPr>
            </a:lvl5pPr>
            <a:lvl6pPr lvl="5">
              <a:buNone/>
              <a:defRPr sz="1300">
                <a:latin typeface="Lato"/>
                <a:ea typeface="Lato"/>
                <a:cs typeface="Lato"/>
                <a:sym typeface="Lato"/>
              </a:defRPr>
            </a:lvl6pPr>
            <a:lvl7pPr lvl="6">
              <a:buNone/>
              <a:defRPr sz="1300">
                <a:latin typeface="Lato"/>
                <a:ea typeface="Lato"/>
                <a:cs typeface="Lato"/>
                <a:sym typeface="Lato"/>
              </a:defRPr>
            </a:lvl7pPr>
            <a:lvl8pPr lvl="7">
              <a:buNone/>
              <a:defRPr sz="1300">
                <a:latin typeface="Lato"/>
                <a:ea typeface="Lato"/>
                <a:cs typeface="Lato"/>
                <a:sym typeface="Lato"/>
              </a:defRPr>
            </a:lvl8pPr>
            <a:lvl9pPr lvl="8">
              <a:buNone/>
              <a:defRPr sz="1300">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One">
  <p:cSld name="Section Header One">
    <p:spTree>
      <p:nvGrpSpPr>
        <p:cNvPr id="1" name="Shape 745"/>
        <p:cNvGrpSpPr/>
        <p:nvPr/>
      </p:nvGrpSpPr>
      <p:grpSpPr>
        <a:xfrm>
          <a:off x="0" y="0"/>
          <a:ext cx="0" cy="0"/>
          <a:chOff x="0" y="0"/>
          <a:chExt cx="0" cy="0"/>
        </a:xfrm>
      </p:grpSpPr>
      <p:sp>
        <p:nvSpPr>
          <p:cNvPr id="746" name="Google Shape;746;p94"/>
          <p:cNvSpPr/>
          <p:nvPr/>
        </p:nvSpPr>
        <p:spPr>
          <a:xfrm rot="10800000" flipH="1">
            <a:off x="0" y="-4725"/>
            <a:ext cx="2193900" cy="51435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7" name="Google Shape;747;p94"/>
          <p:cNvSpPr txBox="1">
            <a:spLocks noGrp="1"/>
          </p:cNvSpPr>
          <p:nvPr>
            <p:ph type="title"/>
          </p:nvPr>
        </p:nvSpPr>
        <p:spPr>
          <a:xfrm>
            <a:off x="2679423" y="1455909"/>
            <a:ext cx="5580000" cy="603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6"/>
              </a:buClr>
              <a:buSzPts val="3300"/>
              <a:buFont typeface="Lato"/>
              <a:buNone/>
              <a:defRPr sz="3300" b="0" i="0">
                <a:solidFill>
                  <a:schemeClr val="accent6"/>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8" name="Google Shape;748;p94"/>
          <p:cNvSpPr txBox="1">
            <a:spLocks noGrp="1"/>
          </p:cNvSpPr>
          <p:nvPr>
            <p:ph type="body" idx="1"/>
          </p:nvPr>
        </p:nvSpPr>
        <p:spPr>
          <a:xfrm>
            <a:off x="2679423" y="2441185"/>
            <a:ext cx="5580000" cy="13758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accent3"/>
              </a:buClr>
              <a:buSzPts val="1100"/>
              <a:buNone/>
              <a:defRPr sz="1500">
                <a:solidFill>
                  <a:schemeClr val="accent6"/>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accent6"/>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749" name="Google Shape;749;p94"/>
          <p:cNvGrpSpPr/>
          <p:nvPr/>
        </p:nvGrpSpPr>
        <p:grpSpPr>
          <a:xfrm rot="10800000" flipH="1">
            <a:off x="2095754" y="240072"/>
            <a:ext cx="227335" cy="4653665"/>
            <a:chOff x="195263" y="964350"/>
            <a:chExt cx="235800" cy="4826953"/>
          </a:xfrm>
        </p:grpSpPr>
        <p:cxnSp>
          <p:nvCxnSpPr>
            <p:cNvPr id="750" name="Google Shape;750;p94"/>
            <p:cNvCxnSpPr/>
            <p:nvPr/>
          </p:nvCxnSpPr>
          <p:spPr>
            <a:xfrm flipH="1">
              <a:off x="310356" y="1015603"/>
              <a:ext cx="5700" cy="4775700"/>
            </a:xfrm>
            <a:prstGeom prst="straightConnector1">
              <a:avLst/>
            </a:prstGeom>
            <a:noFill/>
            <a:ln w="12700" cap="flat" cmpd="sng">
              <a:solidFill>
                <a:schemeClr val="lt2"/>
              </a:solidFill>
              <a:prstDash val="solid"/>
              <a:miter lim="800000"/>
              <a:headEnd type="none" w="sm" len="sm"/>
              <a:tailEnd type="none" w="sm" len="sm"/>
            </a:ln>
          </p:spPr>
        </p:cxnSp>
        <p:sp>
          <p:nvSpPr>
            <p:cNvPr id="751" name="Google Shape;751;p94"/>
            <p:cNvSpPr/>
            <p:nvPr/>
          </p:nvSpPr>
          <p:spPr>
            <a:xfrm rot="10800000" flipH="1">
              <a:off x="195263" y="2107350"/>
              <a:ext cx="235800" cy="2358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2" name="Google Shape;752;p94"/>
            <p:cNvSpPr/>
            <p:nvPr/>
          </p:nvSpPr>
          <p:spPr>
            <a:xfrm rot="10800000" flipH="1">
              <a:off x="195263" y="964350"/>
              <a:ext cx="235800" cy="2358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3" name="Google Shape;753;p94"/>
            <p:cNvSpPr/>
            <p:nvPr/>
          </p:nvSpPr>
          <p:spPr>
            <a:xfrm rot="10800000" flipH="1">
              <a:off x="195263" y="3193200"/>
              <a:ext cx="235800" cy="2358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4" name="Google Shape;754;p94"/>
            <p:cNvSpPr/>
            <p:nvPr/>
          </p:nvSpPr>
          <p:spPr>
            <a:xfrm rot="10800000" flipH="1">
              <a:off x="195263" y="4412400"/>
              <a:ext cx="235800" cy="2358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5" name="Google Shape;755;p94"/>
            <p:cNvSpPr/>
            <p:nvPr/>
          </p:nvSpPr>
          <p:spPr>
            <a:xfrm rot="10800000" flipH="1">
              <a:off x="195263" y="5555400"/>
              <a:ext cx="235800" cy="2358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756" name="Google Shape;756;p9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accent6"/>
                </a:solidFill>
                <a:latin typeface="Lato"/>
                <a:ea typeface="Lato"/>
                <a:cs typeface="Lato"/>
                <a:sym typeface="Lato"/>
              </a:defRPr>
            </a:lvl1pPr>
            <a:lvl2pPr lvl="1">
              <a:buNone/>
              <a:defRPr sz="1300">
                <a:solidFill>
                  <a:schemeClr val="accent6"/>
                </a:solidFill>
                <a:latin typeface="Lato"/>
                <a:ea typeface="Lato"/>
                <a:cs typeface="Lato"/>
                <a:sym typeface="Lato"/>
              </a:defRPr>
            </a:lvl2pPr>
            <a:lvl3pPr lvl="2">
              <a:buNone/>
              <a:defRPr sz="1300">
                <a:solidFill>
                  <a:schemeClr val="accent6"/>
                </a:solidFill>
                <a:latin typeface="Lato"/>
                <a:ea typeface="Lato"/>
                <a:cs typeface="Lato"/>
                <a:sym typeface="Lato"/>
              </a:defRPr>
            </a:lvl3pPr>
            <a:lvl4pPr lvl="3">
              <a:buNone/>
              <a:defRPr sz="1300">
                <a:solidFill>
                  <a:schemeClr val="accent6"/>
                </a:solidFill>
                <a:latin typeface="Lato"/>
                <a:ea typeface="Lato"/>
                <a:cs typeface="Lato"/>
                <a:sym typeface="Lato"/>
              </a:defRPr>
            </a:lvl4pPr>
            <a:lvl5pPr lvl="4">
              <a:buNone/>
              <a:defRPr sz="1300">
                <a:solidFill>
                  <a:schemeClr val="accent6"/>
                </a:solidFill>
                <a:latin typeface="Lato"/>
                <a:ea typeface="Lato"/>
                <a:cs typeface="Lato"/>
                <a:sym typeface="Lato"/>
              </a:defRPr>
            </a:lvl5pPr>
            <a:lvl6pPr lvl="5">
              <a:buNone/>
              <a:defRPr sz="1300">
                <a:solidFill>
                  <a:schemeClr val="accent6"/>
                </a:solidFill>
                <a:latin typeface="Lato"/>
                <a:ea typeface="Lato"/>
                <a:cs typeface="Lato"/>
                <a:sym typeface="Lato"/>
              </a:defRPr>
            </a:lvl6pPr>
            <a:lvl7pPr lvl="6">
              <a:buNone/>
              <a:defRPr sz="1300">
                <a:solidFill>
                  <a:schemeClr val="accent6"/>
                </a:solidFill>
                <a:latin typeface="Lato"/>
                <a:ea typeface="Lato"/>
                <a:cs typeface="Lato"/>
                <a:sym typeface="Lato"/>
              </a:defRPr>
            </a:lvl7pPr>
            <a:lvl8pPr lvl="7">
              <a:buNone/>
              <a:defRPr sz="1300">
                <a:solidFill>
                  <a:schemeClr val="accent6"/>
                </a:solidFill>
                <a:latin typeface="Lato"/>
                <a:ea typeface="Lato"/>
                <a:cs typeface="Lato"/>
                <a:sym typeface="Lato"/>
              </a:defRPr>
            </a:lvl8pPr>
            <a:lvl9pPr lvl="8">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7"/>
        <p:cNvGrpSpPr/>
        <p:nvPr/>
      </p:nvGrpSpPr>
      <p:grpSpPr>
        <a:xfrm>
          <a:off x="0" y="0"/>
          <a:ext cx="0" cy="0"/>
          <a:chOff x="0" y="0"/>
          <a:chExt cx="0" cy="0"/>
        </a:xfrm>
      </p:grpSpPr>
      <p:sp>
        <p:nvSpPr>
          <p:cNvPr id="758" name="Google Shape;758;p95"/>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59" name="Google Shape;759;p95"/>
          <p:cNvSpPr txBox="1">
            <a:spLocks noGrp="1"/>
          </p:cNvSpPr>
          <p:nvPr>
            <p:ph type="title"/>
          </p:nvPr>
        </p:nvSpPr>
        <p:spPr>
          <a:xfrm>
            <a:off x="628650" y="273844"/>
            <a:ext cx="78867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0" name="Google Shape;760;p95"/>
          <p:cNvSpPr txBox="1">
            <a:spLocks noGrp="1"/>
          </p:cNvSpPr>
          <p:nvPr>
            <p:ph type="body" idx="1"/>
          </p:nvPr>
        </p:nvSpPr>
        <p:spPr>
          <a:xfrm>
            <a:off x="628650" y="1251431"/>
            <a:ext cx="7886700" cy="33813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accent3"/>
              </a:buClr>
              <a:buSzPts val="1500"/>
              <a:buChar char="•"/>
              <a:defRPr>
                <a:latin typeface="Lato"/>
                <a:ea typeface="Lato"/>
                <a:cs typeface="Lato"/>
                <a:sym typeface="Lato"/>
              </a:defRPr>
            </a:lvl1pPr>
            <a:lvl2pPr marL="914400" lvl="1" indent="-311150" algn="l">
              <a:lnSpc>
                <a:spcPct val="100000"/>
              </a:lnSpc>
              <a:spcBef>
                <a:spcPts val="400"/>
              </a:spcBef>
              <a:spcAft>
                <a:spcPts val="0"/>
              </a:spcAft>
              <a:buClr>
                <a:schemeClr val="accent3"/>
              </a:buClr>
              <a:buSzPts val="1300"/>
              <a:buChar char="•"/>
              <a:defRPr>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a:latin typeface="Lato"/>
                <a:ea typeface="Lato"/>
                <a:cs typeface="Lato"/>
                <a:sym typeface="Lato"/>
              </a:defRPr>
            </a:lvl3pPr>
            <a:lvl4pPr marL="1828800" lvl="3" indent="-285750" algn="l">
              <a:lnSpc>
                <a:spcPct val="100000"/>
              </a:lnSpc>
              <a:spcBef>
                <a:spcPts val="400"/>
              </a:spcBef>
              <a:spcAft>
                <a:spcPts val="0"/>
              </a:spcAft>
              <a:buClr>
                <a:schemeClr val="accent3"/>
              </a:buClr>
              <a:buSzPts val="900"/>
              <a:buChar char="•"/>
              <a:defRPr>
                <a:latin typeface="Lato"/>
                <a:ea typeface="Lato"/>
                <a:cs typeface="Lato"/>
                <a:sym typeface="Lato"/>
              </a:defRPr>
            </a:lvl4pPr>
            <a:lvl5pPr marL="2286000" lvl="4" indent="-285750" algn="l">
              <a:lnSpc>
                <a:spcPct val="100000"/>
              </a:lnSpc>
              <a:spcBef>
                <a:spcPts val="400"/>
              </a:spcBef>
              <a:spcAft>
                <a:spcPts val="0"/>
              </a:spcAft>
              <a:buClr>
                <a:schemeClr val="accent3"/>
              </a:buClr>
              <a:buSzPts val="900"/>
              <a:buChar char="•"/>
              <a:defRPr>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761" name="Google Shape;761;p95"/>
          <p:cNvPicPr preferRelativeResize="0"/>
          <p:nvPr/>
        </p:nvPicPr>
        <p:blipFill rotWithShape="1">
          <a:blip r:embed="rId2">
            <a:alphaModFix/>
          </a:blip>
          <a:srcRect l="-3263" t="11700"/>
          <a:stretch/>
        </p:blipFill>
        <p:spPr>
          <a:xfrm>
            <a:off x="169722" y="0"/>
            <a:ext cx="67748" cy="660250"/>
          </a:xfrm>
          <a:prstGeom prst="rect">
            <a:avLst/>
          </a:prstGeom>
          <a:noFill/>
          <a:ln>
            <a:noFill/>
          </a:ln>
        </p:spPr>
      </p:pic>
      <p:pic>
        <p:nvPicPr>
          <p:cNvPr id="762" name="Google Shape;762;p95"/>
          <p:cNvPicPr preferRelativeResize="0"/>
          <p:nvPr/>
        </p:nvPicPr>
        <p:blipFill rotWithShape="1">
          <a:blip r:embed="rId3">
            <a:alphaModFix/>
          </a:blip>
          <a:srcRect/>
          <a:stretch/>
        </p:blipFill>
        <p:spPr>
          <a:xfrm rot="10800000" flipH="1">
            <a:off x="8870156" y="4543159"/>
            <a:ext cx="48520" cy="552979"/>
          </a:xfrm>
          <a:prstGeom prst="rect">
            <a:avLst/>
          </a:prstGeom>
          <a:noFill/>
          <a:ln>
            <a:noFill/>
          </a:ln>
        </p:spPr>
      </p:pic>
      <p:sp>
        <p:nvSpPr>
          <p:cNvPr id="763" name="Google Shape;763;p9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ouble Content">
  <p:cSld name="Double Content">
    <p:spTree>
      <p:nvGrpSpPr>
        <p:cNvPr id="1" name="Shape 764"/>
        <p:cNvGrpSpPr/>
        <p:nvPr/>
      </p:nvGrpSpPr>
      <p:grpSpPr>
        <a:xfrm>
          <a:off x="0" y="0"/>
          <a:ext cx="0" cy="0"/>
          <a:chOff x="0" y="0"/>
          <a:chExt cx="0" cy="0"/>
        </a:xfrm>
      </p:grpSpPr>
      <p:sp>
        <p:nvSpPr>
          <p:cNvPr id="765" name="Google Shape;765;p96"/>
          <p:cNvSpPr txBox="1">
            <a:spLocks noGrp="1"/>
          </p:cNvSpPr>
          <p:nvPr>
            <p:ph type="body" idx="1"/>
          </p:nvPr>
        </p:nvSpPr>
        <p:spPr>
          <a:xfrm>
            <a:off x="638174" y="1310735"/>
            <a:ext cx="3753600" cy="30306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6" name="Google Shape;766;p96"/>
          <p:cNvSpPr txBox="1">
            <a:spLocks noGrp="1"/>
          </p:cNvSpPr>
          <p:nvPr>
            <p:ph type="body" idx="2"/>
          </p:nvPr>
        </p:nvSpPr>
        <p:spPr>
          <a:xfrm>
            <a:off x="4885711" y="1310735"/>
            <a:ext cx="3753600" cy="3030600"/>
          </a:xfrm>
          <a:prstGeom prst="rect">
            <a:avLst/>
          </a:prstGeom>
          <a:noFill/>
          <a:ln>
            <a:noFill/>
          </a:ln>
        </p:spPr>
        <p:txBody>
          <a:bodyPr spcFirstLastPara="1" wrap="square" lIns="68575" tIns="34275" rIns="68575" bIns="34275" anchor="t" anchorCtr="0">
            <a:normAutofit/>
          </a:bodyPr>
          <a:lstStyle>
            <a:lvl1pPr marL="457200" lvl="0" indent="-323850" algn="l">
              <a:lnSpc>
                <a:spcPct val="100000"/>
              </a:lnSpc>
              <a:spcBef>
                <a:spcPts val="800"/>
              </a:spcBef>
              <a:spcAft>
                <a:spcPts val="0"/>
              </a:spcAft>
              <a:buClr>
                <a:schemeClr val="dk1"/>
              </a:buClr>
              <a:buSzPts val="1500"/>
              <a:buChar char="•"/>
              <a:defRPr sz="1500"/>
            </a:lvl1pPr>
            <a:lvl2pPr marL="914400" lvl="1" indent="-323850" algn="l">
              <a:lnSpc>
                <a:spcPct val="100000"/>
              </a:lnSpc>
              <a:spcBef>
                <a:spcPts val="400"/>
              </a:spcBef>
              <a:spcAft>
                <a:spcPts val="0"/>
              </a:spcAft>
              <a:buClr>
                <a:schemeClr val="dk1"/>
              </a:buClr>
              <a:buSzPts val="1500"/>
              <a:buChar char="•"/>
              <a:defRPr sz="1500"/>
            </a:lvl2pPr>
            <a:lvl3pPr marL="1371600" lvl="2" indent="-323850" algn="l">
              <a:lnSpc>
                <a:spcPct val="100000"/>
              </a:lnSpc>
              <a:spcBef>
                <a:spcPts val="400"/>
              </a:spcBef>
              <a:spcAft>
                <a:spcPts val="0"/>
              </a:spcAft>
              <a:buClr>
                <a:schemeClr val="dk1"/>
              </a:buClr>
              <a:buSzPts val="1500"/>
              <a:buChar char="•"/>
              <a:defRPr sz="15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7" name="Google Shape;767;p96"/>
          <p:cNvSpPr txBox="1">
            <a:spLocks noGrp="1"/>
          </p:cNvSpPr>
          <p:nvPr>
            <p:ph type="title"/>
          </p:nvPr>
        </p:nvSpPr>
        <p:spPr>
          <a:xfrm>
            <a:off x="638174" y="345980"/>
            <a:ext cx="80010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8" name="Google Shape;768;p96"/>
          <p:cNvSpPr/>
          <p:nvPr/>
        </p:nvSpPr>
        <p:spPr>
          <a:xfrm>
            <a:off x="0" y="0"/>
            <a:ext cx="4071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69" name="Google Shape;769;p96"/>
          <p:cNvPicPr preferRelativeResize="0"/>
          <p:nvPr/>
        </p:nvPicPr>
        <p:blipFill rotWithShape="1">
          <a:blip r:embed="rId2">
            <a:alphaModFix/>
          </a:blip>
          <a:srcRect l="-3263" t="11700"/>
          <a:stretch/>
        </p:blipFill>
        <p:spPr>
          <a:xfrm>
            <a:off x="169722" y="0"/>
            <a:ext cx="67748" cy="660250"/>
          </a:xfrm>
          <a:prstGeom prst="rect">
            <a:avLst/>
          </a:prstGeom>
          <a:noFill/>
          <a:ln>
            <a:noFill/>
          </a:ln>
        </p:spPr>
      </p:pic>
      <p:pic>
        <p:nvPicPr>
          <p:cNvPr id="770" name="Google Shape;770;p96"/>
          <p:cNvPicPr preferRelativeResize="0"/>
          <p:nvPr/>
        </p:nvPicPr>
        <p:blipFill rotWithShape="1">
          <a:blip r:embed="rId3">
            <a:alphaModFix/>
          </a:blip>
          <a:srcRect/>
          <a:stretch/>
        </p:blipFill>
        <p:spPr>
          <a:xfrm rot="10800000" flipH="1">
            <a:off x="8870156" y="4543159"/>
            <a:ext cx="48520" cy="552979"/>
          </a:xfrm>
          <a:prstGeom prst="rect">
            <a:avLst/>
          </a:prstGeom>
          <a:noFill/>
          <a:ln>
            <a:noFill/>
          </a:ln>
        </p:spPr>
      </p:pic>
      <p:sp>
        <p:nvSpPr>
          <p:cNvPr id="771" name="Google Shape;771;p9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Half + Half">
  <p:cSld name="Half + Half">
    <p:spTree>
      <p:nvGrpSpPr>
        <p:cNvPr id="1" name="Shape 772"/>
        <p:cNvGrpSpPr/>
        <p:nvPr/>
      </p:nvGrpSpPr>
      <p:grpSpPr>
        <a:xfrm>
          <a:off x="0" y="0"/>
          <a:ext cx="0" cy="0"/>
          <a:chOff x="0" y="0"/>
          <a:chExt cx="0" cy="0"/>
        </a:xfrm>
      </p:grpSpPr>
      <p:sp>
        <p:nvSpPr>
          <p:cNvPr id="773" name="Google Shape;773;p97"/>
          <p:cNvSpPr txBox="1">
            <a:spLocks noGrp="1"/>
          </p:cNvSpPr>
          <p:nvPr>
            <p:ph type="body" idx="1"/>
          </p:nvPr>
        </p:nvSpPr>
        <p:spPr>
          <a:xfrm>
            <a:off x="585440" y="1387070"/>
            <a:ext cx="3278400" cy="2752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4" name="Google Shape;774;p97"/>
          <p:cNvSpPr txBox="1">
            <a:spLocks noGrp="1"/>
          </p:cNvSpPr>
          <p:nvPr>
            <p:ph type="title"/>
          </p:nvPr>
        </p:nvSpPr>
        <p:spPr>
          <a:xfrm>
            <a:off x="585439" y="559601"/>
            <a:ext cx="3278400" cy="5337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5" name="Google Shape;775;p97"/>
          <p:cNvSpPr txBox="1"/>
          <p:nvPr/>
        </p:nvSpPr>
        <p:spPr>
          <a:xfrm>
            <a:off x="302476" y="4605164"/>
            <a:ext cx="20574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1" i="0">
                <a:solidFill>
                  <a:schemeClr val="lt1"/>
                </a:solidFill>
                <a:latin typeface="Lato Black"/>
                <a:ea typeface="Lato Black"/>
                <a:cs typeface="Lato Black"/>
                <a:sym typeface="Lato Black"/>
              </a:rPr>
              <a:t>‹#›</a:t>
            </a:fld>
            <a:endParaRPr sz="900" b="1" i="0">
              <a:solidFill>
                <a:schemeClr val="lt1"/>
              </a:solidFill>
              <a:latin typeface="Lato Black"/>
              <a:ea typeface="Lato Black"/>
              <a:cs typeface="Lato Black"/>
              <a:sym typeface="Lato Black"/>
            </a:endParaRPr>
          </a:p>
        </p:txBody>
      </p:sp>
      <p:sp>
        <p:nvSpPr>
          <p:cNvPr id="776" name="Google Shape;776;p97"/>
          <p:cNvSpPr>
            <a:spLocks noGrp="1"/>
          </p:cNvSpPr>
          <p:nvPr>
            <p:ph type="pic" idx="2"/>
          </p:nvPr>
        </p:nvSpPr>
        <p:spPr>
          <a:xfrm>
            <a:off x="4572000" y="0"/>
            <a:ext cx="4572000" cy="5143500"/>
          </a:xfrm>
          <a:prstGeom prst="rect">
            <a:avLst/>
          </a:prstGeom>
          <a:noFill/>
          <a:ln>
            <a:noFill/>
          </a:ln>
        </p:spPr>
      </p:sp>
      <p:sp>
        <p:nvSpPr>
          <p:cNvPr id="777" name="Google Shape;777;p97"/>
          <p:cNvSpPr/>
          <p:nvPr/>
        </p:nvSpPr>
        <p:spPr>
          <a:xfrm rot="-5400000">
            <a:off x="1820409" y="2392050"/>
            <a:ext cx="5143500" cy="3594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78" name="Google Shape;778;p97"/>
          <p:cNvPicPr preferRelativeResize="0"/>
          <p:nvPr/>
        </p:nvPicPr>
        <p:blipFill rotWithShape="1">
          <a:blip r:embed="rId2">
            <a:alphaModFix/>
          </a:blip>
          <a:srcRect l="-3263" t="11700"/>
          <a:stretch/>
        </p:blipFill>
        <p:spPr>
          <a:xfrm rot="5400000">
            <a:off x="2190795" y="4378086"/>
            <a:ext cx="67748" cy="660250"/>
          </a:xfrm>
          <a:prstGeom prst="rect">
            <a:avLst/>
          </a:prstGeom>
          <a:noFill/>
          <a:ln>
            <a:noFill/>
          </a:ln>
        </p:spPr>
      </p:pic>
      <p:sp>
        <p:nvSpPr>
          <p:cNvPr id="779" name="Google Shape;779;p9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Content, Subpoints">
  <p:cSld name="Title, Content, Subpoints">
    <p:spTree>
      <p:nvGrpSpPr>
        <p:cNvPr id="1" name="Shape 780"/>
        <p:cNvGrpSpPr/>
        <p:nvPr/>
      </p:nvGrpSpPr>
      <p:grpSpPr>
        <a:xfrm>
          <a:off x="0" y="0"/>
          <a:ext cx="0" cy="0"/>
          <a:chOff x="0" y="0"/>
          <a:chExt cx="0" cy="0"/>
        </a:xfrm>
      </p:grpSpPr>
      <p:sp>
        <p:nvSpPr>
          <p:cNvPr id="781" name="Google Shape;781;p98"/>
          <p:cNvSpPr txBox="1">
            <a:spLocks noGrp="1"/>
          </p:cNvSpPr>
          <p:nvPr>
            <p:ph type="body" idx="1"/>
          </p:nvPr>
        </p:nvSpPr>
        <p:spPr>
          <a:xfrm>
            <a:off x="585440" y="1387070"/>
            <a:ext cx="3872400" cy="2752800"/>
          </a:xfrm>
          <a:prstGeom prst="rect">
            <a:avLst/>
          </a:prstGeom>
          <a:noFill/>
          <a:ln>
            <a:noFill/>
          </a:ln>
        </p:spPr>
        <p:txBody>
          <a:bodyPr spcFirstLastPara="1" wrap="square" lIns="68575" tIns="34275" rIns="68575" bIns="34275" anchor="t" anchorCtr="0">
            <a:normAutofit/>
          </a:bodyPr>
          <a:lstStyle>
            <a:lvl1pPr marL="457200" lvl="0" indent="-228600" algn="l">
              <a:lnSpc>
                <a:spcPct val="140000"/>
              </a:lnSpc>
              <a:spcBef>
                <a:spcPts val="800"/>
              </a:spcBef>
              <a:spcAft>
                <a:spcPts val="0"/>
              </a:spcAft>
              <a:buClr>
                <a:schemeClr val="dk1"/>
              </a:buClr>
              <a:buSzPts val="1500"/>
              <a:buNone/>
              <a:defRPr sz="1500"/>
            </a:lvl1pPr>
            <a:lvl2pPr marL="914400" lvl="1" indent="-228600" algn="l">
              <a:lnSpc>
                <a:spcPct val="140000"/>
              </a:lnSpc>
              <a:spcBef>
                <a:spcPts val="400"/>
              </a:spcBef>
              <a:spcAft>
                <a:spcPts val="0"/>
              </a:spcAft>
              <a:buClr>
                <a:schemeClr val="dk1"/>
              </a:buClr>
              <a:buSzPts val="1500"/>
              <a:buNone/>
              <a:defRPr sz="1500"/>
            </a:lvl2pPr>
            <a:lvl3pPr marL="1371600" lvl="2" indent="-228600" algn="l">
              <a:lnSpc>
                <a:spcPct val="140000"/>
              </a:lnSpc>
              <a:spcBef>
                <a:spcPts val="400"/>
              </a:spcBef>
              <a:spcAft>
                <a:spcPts val="0"/>
              </a:spcAft>
              <a:buClr>
                <a:schemeClr val="dk1"/>
              </a:buClr>
              <a:buSzPts val="1500"/>
              <a:buNone/>
              <a:defRPr sz="1500"/>
            </a:lvl3pPr>
            <a:lvl4pPr marL="1828800" lvl="3" indent="-228600" algn="l">
              <a:lnSpc>
                <a:spcPct val="140000"/>
              </a:lnSpc>
              <a:spcBef>
                <a:spcPts val="400"/>
              </a:spcBef>
              <a:spcAft>
                <a:spcPts val="0"/>
              </a:spcAft>
              <a:buClr>
                <a:schemeClr val="dk1"/>
              </a:buClr>
              <a:buSzPts val="1500"/>
              <a:buNone/>
              <a:defRPr sz="1500"/>
            </a:lvl4pPr>
            <a:lvl5pPr marL="2286000" lvl="4" indent="-228600" algn="l">
              <a:lnSpc>
                <a:spcPct val="140000"/>
              </a:lnSpc>
              <a:spcBef>
                <a:spcPts val="400"/>
              </a:spcBef>
              <a:spcAft>
                <a:spcPts val="0"/>
              </a:spcAft>
              <a:buClr>
                <a:schemeClr val="dk1"/>
              </a:buClr>
              <a:buSzPts val="1500"/>
              <a:buNone/>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2" name="Google Shape;782;p98"/>
          <p:cNvSpPr txBox="1">
            <a:spLocks noGrp="1"/>
          </p:cNvSpPr>
          <p:nvPr>
            <p:ph type="title"/>
          </p:nvPr>
        </p:nvSpPr>
        <p:spPr>
          <a:xfrm>
            <a:off x="577076" y="654931"/>
            <a:ext cx="3872400" cy="533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400"/>
              <a:buFont typeface="Lato"/>
              <a:buNone/>
              <a:defRPr sz="24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3" name="Google Shape;783;p98"/>
          <p:cNvSpPr/>
          <p:nvPr/>
        </p:nvSpPr>
        <p:spPr>
          <a:xfrm>
            <a:off x="0" y="4736306"/>
            <a:ext cx="9144000" cy="407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84" name="Google Shape;784;p98"/>
          <p:cNvSpPr txBox="1">
            <a:spLocks noGrp="1"/>
          </p:cNvSpPr>
          <p:nvPr>
            <p:ph type="body" idx="2"/>
          </p:nvPr>
        </p:nvSpPr>
        <p:spPr>
          <a:xfrm>
            <a:off x="4900959" y="622319"/>
            <a:ext cx="3219900" cy="1080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5" name="Google Shape;785;p98"/>
          <p:cNvSpPr txBox="1">
            <a:spLocks noGrp="1"/>
          </p:cNvSpPr>
          <p:nvPr>
            <p:ph type="body" idx="3"/>
          </p:nvPr>
        </p:nvSpPr>
        <p:spPr>
          <a:xfrm>
            <a:off x="4900959" y="1880099"/>
            <a:ext cx="3219900" cy="1080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6" name="Google Shape;786;p98"/>
          <p:cNvSpPr txBox="1">
            <a:spLocks noGrp="1"/>
          </p:cNvSpPr>
          <p:nvPr>
            <p:ph type="body" idx="4"/>
          </p:nvPr>
        </p:nvSpPr>
        <p:spPr>
          <a:xfrm>
            <a:off x="4900959" y="3107608"/>
            <a:ext cx="3219900" cy="1080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7" name="Google Shape;787;p98"/>
          <p:cNvSpPr/>
          <p:nvPr/>
        </p:nvSpPr>
        <p:spPr>
          <a:xfrm>
            <a:off x="4808963" y="629543"/>
            <a:ext cx="92100" cy="5337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88" name="Google Shape;788;p98"/>
          <p:cNvSpPr/>
          <p:nvPr/>
        </p:nvSpPr>
        <p:spPr>
          <a:xfrm>
            <a:off x="4808963" y="1867329"/>
            <a:ext cx="92100" cy="5337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89" name="Google Shape;789;p98"/>
          <p:cNvSpPr/>
          <p:nvPr/>
        </p:nvSpPr>
        <p:spPr>
          <a:xfrm>
            <a:off x="4808963" y="3105115"/>
            <a:ext cx="92100" cy="5337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90" name="Google Shape;790;p98"/>
          <p:cNvPicPr preferRelativeResize="0"/>
          <p:nvPr/>
        </p:nvPicPr>
        <p:blipFill rotWithShape="1">
          <a:blip r:embed="rId2">
            <a:alphaModFix/>
          </a:blip>
          <a:srcRect l="-3263" t="11700"/>
          <a:stretch/>
        </p:blipFill>
        <p:spPr>
          <a:xfrm>
            <a:off x="169722" y="0"/>
            <a:ext cx="67748" cy="660250"/>
          </a:xfrm>
          <a:prstGeom prst="rect">
            <a:avLst/>
          </a:prstGeom>
          <a:noFill/>
          <a:ln>
            <a:noFill/>
          </a:ln>
        </p:spPr>
      </p:pic>
      <p:sp>
        <p:nvSpPr>
          <p:cNvPr id="791" name="Google Shape;791;p9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riple Footer Picture">
  <p:cSld name="Triple Footer Picture">
    <p:spTree>
      <p:nvGrpSpPr>
        <p:cNvPr id="1" name="Shape 792"/>
        <p:cNvGrpSpPr/>
        <p:nvPr/>
      </p:nvGrpSpPr>
      <p:grpSpPr>
        <a:xfrm>
          <a:off x="0" y="0"/>
          <a:ext cx="0" cy="0"/>
          <a:chOff x="0" y="0"/>
          <a:chExt cx="0" cy="0"/>
        </a:xfrm>
      </p:grpSpPr>
      <p:sp>
        <p:nvSpPr>
          <p:cNvPr id="793" name="Google Shape;793;p99"/>
          <p:cNvSpPr txBox="1">
            <a:spLocks noGrp="1"/>
          </p:cNvSpPr>
          <p:nvPr>
            <p:ph type="title"/>
          </p:nvPr>
        </p:nvSpPr>
        <p:spPr>
          <a:xfrm>
            <a:off x="1878681" y="551843"/>
            <a:ext cx="5439000" cy="6039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accent1"/>
              </a:buClr>
              <a:buSzPts val="2700"/>
              <a:buFont typeface="Lato"/>
              <a:buNone/>
              <a:defRPr sz="2700"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94" name="Google Shape;794;p99"/>
          <p:cNvSpPr txBox="1">
            <a:spLocks noGrp="1"/>
          </p:cNvSpPr>
          <p:nvPr>
            <p:ph type="body" idx="1"/>
          </p:nvPr>
        </p:nvSpPr>
        <p:spPr>
          <a:xfrm>
            <a:off x="758939" y="1404694"/>
            <a:ext cx="7585800" cy="1375800"/>
          </a:xfrm>
          <a:prstGeom prst="rect">
            <a:avLst/>
          </a:prstGeom>
          <a:noFill/>
          <a:ln>
            <a:noFill/>
          </a:ln>
        </p:spPr>
        <p:txBody>
          <a:bodyPr spcFirstLastPara="1" wrap="square" lIns="68575" tIns="34275" rIns="68575" bIns="34275" anchor="t" anchorCtr="0">
            <a:normAutofit/>
          </a:bodyPr>
          <a:lstStyle>
            <a:lvl1pPr marL="457200" lvl="0" indent="-285750" algn="l">
              <a:lnSpc>
                <a:spcPct val="100000"/>
              </a:lnSpc>
              <a:spcBef>
                <a:spcPts val="800"/>
              </a:spcBef>
              <a:spcAft>
                <a:spcPts val="0"/>
              </a:spcAft>
              <a:buClr>
                <a:schemeClr val="accent3"/>
              </a:buClr>
              <a:buSzPts val="900"/>
              <a:buChar char="•"/>
              <a:defRPr sz="1400">
                <a:latin typeface="Lato"/>
                <a:ea typeface="Lato"/>
                <a:cs typeface="Lato"/>
                <a:sym typeface="Lato"/>
              </a:defRPr>
            </a:lvl1pPr>
            <a:lvl2pPr marL="914400" lvl="1" indent="-285750" algn="l">
              <a:lnSpc>
                <a:spcPct val="100000"/>
              </a:lnSpc>
              <a:spcBef>
                <a:spcPts val="400"/>
              </a:spcBef>
              <a:spcAft>
                <a:spcPts val="0"/>
              </a:spcAft>
              <a:buClr>
                <a:schemeClr val="accent3"/>
              </a:buClr>
              <a:buSzPts val="900"/>
              <a:buChar char="•"/>
              <a:defRPr sz="1400">
                <a:latin typeface="Lato"/>
                <a:ea typeface="Lato"/>
                <a:cs typeface="Lato"/>
                <a:sym typeface="Lato"/>
              </a:defRPr>
            </a:lvl2pPr>
            <a:lvl3pPr marL="1371600" lvl="2" indent="-285750" algn="l">
              <a:lnSpc>
                <a:spcPct val="100000"/>
              </a:lnSpc>
              <a:spcBef>
                <a:spcPts val="400"/>
              </a:spcBef>
              <a:spcAft>
                <a:spcPts val="0"/>
              </a:spcAft>
              <a:buClr>
                <a:schemeClr val="accent3"/>
              </a:buClr>
              <a:buSzPts val="900"/>
              <a:buChar char="•"/>
              <a:defRPr sz="1400">
                <a:latin typeface="Lato"/>
                <a:ea typeface="Lato"/>
                <a:cs typeface="Lato"/>
                <a:sym typeface="Lato"/>
              </a:defRPr>
            </a:lvl3pPr>
            <a:lvl4pPr marL="1828800" lvl="3" indent="-285750" algn="l">
              <a:lnSpc>
                <a:spcPct val="100000"/>
              </a:lnSpc>
              <a:spcBef>
                <a:spcPts val="400"/>
              </a:spcBef>
              <a:spcAft>
                <a:spcPts val="0"/>
              </a:spcAft>
              <a:buClr>
                <a:schemeClr val="accent3"/>
              </a:buClr>
              <a:buSzPts val="900"/>
              <a:buChar char="•"/>
              <a:defRPr sz="1400">
                <a:latin typeface="Lato"/>
                <a:ea typeface="Lato"/>
                <a:cs typeface="Lato"/>
                <a:sym typeface="Lato"/>
              </a:defRPr>
            </a:lvl4pPr>
            <a:lvl5pPr marL="2286000" lvl="4" indent="-285750" algn="l">
              <a:lnSpc>
                <a:spcPct val="100000"/>
              </a:lnSpc>
              <a:spcBef>
                <a:spcPts val="400"/>
              </a:spcBef>
              <a:spcAft>
                <a:spcPts val="0"/>
              </a:spcAft>
              <a:buClr>
                <a:schemeClr val="accent3"/>
              </a:buClr>
              <a:buSzPts val="900"/>
              <a:buChar char="•"/>
              <a:defRPr sz="14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5" name="Google Shape;795;p99"/>
          <p:cNvSpPr/>
          <p:nvPr/>
        </p:nvSpPr>
        <p:spPr>
          <a:xfrm>
            <a:off x="0" y="3873452"/>
            <a:ext cx="9198600" cy="12699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96" name="Google Shape;796;p99"/>
          <p:cNvSpPr>
            <a:spLocks noGrp="1"/>
          </p:cNvSpPr>
          <p:nvPr>
            <p:ph type="pic" idx="2"/>
          </p:nvPr>
        </p:nvSpPr>
        <p:spPr>
          <a:xfrm>
            <a:off x="758939" y="3333011"/>
            <a:ext cx="1828200" cy="1080900"/>
          </a:xfrm>
          <a:prstGeom prst="rect">
            <a:avLst/>
          </a:prstGeom>
          <a:noFill/>
          <a:ln>
            <a:noFill/>
          </a:ln>
        </p:spPr>
      </p:sp>
      <p:sp>
        <p:nvSpPr>
          <p:cNvPr id="797" name="Google Shape;797;p99"/>
          <p:cNvSpPr>
            <a:spLocks noGrp="1"/>
          </p:cNvSpPr>
          <p:nvPr>
            <p:ph type="pic" idx="3"/>
          </p:nvPr>
        </p:nvSpPr>
        <p:spPr>
          <a:xfrm>
            <a:off x="3658681" y="3333011"/>
            <a:ext cx="1828200" cy="1080900"/>
          </a:xfrm>
          <a:prstGeom prst="rect">
            <a:avLst/>
          </a:prstGeom>
          <a:noFill/>
          <a:ln>
            <a:noFill/>
          </a:ln>
        </p:spPr>
      </p:sp>
      <p:sp>
        <p:nvSpPr>
          <p:cNvPr id="798" name="Google Shape;798;p99"/>
          <p:cNvSpPr>
            <a:spLocks noGrp="1"/>
          </p:cNvSpPr>
          <p:nvPr>
            <p:ph type="pic" idx="4"/>
          </p:nvPr>
        </p:nvSpPr>
        <p:spPr>
          <a:xfrm>
            <a:off x="6521150" y="3333011"/>
            <a:ext cx="1828200" cy="1080900"/>
          </a:xfrm>
          <a:prstGeom prst="rect">
            <a:avLst/>
          </a:prstGeom>
          <a:noFill/>
          <a:ln>
            <a:noFill/>
          </a:ln>
        </p:spPr>
      </p:sp>
      <p:pic>
        <p:nvPicPr>
          <p:cNvPr id="799" name="Google Shape;799;p99"/>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800" name="Google Shape;800;p99"/>
          <p:cNvPicPr preferRelativeResize="0"/>
          <p:nvPr/>
        </p:nvPicPr>
        <p:blipFill rotWithShape="1">
          <a:blip r:embed="rId3">
            <a:alphaModFix/>
          </a:blip>
          <a:srcRect l="-3263" t="11700"/>
          <a:stretch/>
        </p:blipFill>
        <p:spPr>
          <a:xfrm>
            <a:off x="169722" y="0"/>
            <a:ext cx="67748" cy="660250"/>
          </a:xfrm>
          <a:prstGeom prst="rect">
            <a:avLst/>
          </a:prstGeom>
          <a:noFill/>
          <a:ln>
            <a:noFill/>
          </a:ln>
        </p:spPr>
      </p:pic>
      <p:sp>
        <p:nvSpPr>
          <p:cNvPr id="801" name="Google Shape;801;p9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Reflection Questions">
  <p:cSld name="Reflection Questions">
    <p:spTree>
      <p:nvGrpSpPr>
        <p:cNvPr id="1" name="Shape 802"/>
        <p:cNvGrpSpPr/>
        <p:nvPr/>
      </p:nvGrpSpPr>
      <p:grpSpPr>
        <a:xfrm>
          <a:off x="0" y="0"/>
          <a:ext cx="0" cy="0"/>
          <a:chOff x="0" y="0"/>
          <a:chExt cx="0" cy="0"/>
        </a:xfrm>
      </p:grpSpPr>
      <p:sp>
        <p:nvSpPr>
          <p:cNvPr id="803" name="Google Shape;803;p100"/>
          <p:cNvSpPr/>
          <p:nvPr/>
        </p:nvSpPr>
        <p:spPr>
          <a:xfrm>
            <a:off x="-27333" y="2004071"/>
            <a:ext cx="9198600" cy="709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04" name="Google Shape;804;p100"/>
          <p:cNvSpPr txBox="1">
            <a:spLocks noGrp="1"/>
          </p:cNvSpPr>
          <p:nvPr>
            <p:ph type="title"/>
          </p:nvPr>
        </p:nvSpPr>
        <p:spPr>
          <a:xfrm>
            <a:off x="1878681" y="2081864"/>
            <a:ext cx="5439000" cy="6039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2700"/>
              <a:buFont typeface="Lato"/>
              <a:buNone/>
              <a:defRPr sz="2700" b="0"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5" name="Google Shape;805;p100"/>
          <p:cNvSpPr txBox="1">
            <a:spLocks noGrp="1"/>
          </p:cNvSpPr>
          <p:nvPr>
            <p:ph type="body" idx="1"/>
          </p:nvPr>
        </p:nvSpPr>
        <p:spPr>
          <a:xfrm>
            <a:off x="851572" y="2929582"/>
            <a:ext cx="7585800" cy="1375800"/>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800"/>
              </a:spcBef>
              <a:spcAft>
                <a:spcPts val="0"/>
              </a:spcAft>
              <a:buClr>
                <a:schemeClr val="accent3"/>
              </a:buClr>
              <a:buSzPts val="900"/>
              <a:buNone/>
              <a:defRPr sz="1400">
                <a:latin typeface="Lato"/>
                <a:ea typeface="Lato"/>
                <a:cs typeface="Lato"/>
                <a:sym typeface="Lato"/>
              </a:defRPr>
            </a:lvl1pPr>
            <a:lvl2pPr marL="914400" lvl="1" indent="-228600" algn="ctr">
              <a:lnSpc>
                <a:spcPct val="100000"/>
              </a:lnSpc>
              <a:spcBef>
                <a:spcPts val="400"/>
              </a:spcBef>
              <a:spcAft>
                <a:spcPts val="0"/>
              </a:spcAft>
              <a:buClr>
                <a:schemeClr val="accent3"/>
              </a:buClr>
              <a:buSzPts val="900"/>
              <a:buNone/>
              <a:defRPr sz="1400">
                <a:latin typeface="Lato"/>
                <a:ea typeface="Lato"/>
                <a:cs typeface="Lato"/>
                <a:sym typeface="Lato"/>
              </a:defRPr>
            </a:lvl2pPr>
            <a:lvl3pPr marL="1371600" lvl="2" indent="-228600" algn="ctr">
              <a:lnSpc>
                <a:spcPct val="100000"/>
              </a:lnSpc>
              <a:spcBef>
                <a:spcPts val="400"/>
              </a:spcBef>
              <a:spcAft>
                <a:spcPts val="0"/>
              </a:spcAft>
              <a:buClr>
                <a:schemeClr val="accent3"/>
              </a:buClr>
              <a:buSzPts val="900"/>
              <a:buNone/>
              <a:defRPr sz="1400">
                <a:latin typeface="Lato"/>
                <a:ea typeface="Lato"/>
                <a:cs typeface="Lato"/>
                <a:sym typeface="Lato"/>
              </a:defRPr>
            </a:lvl3pPr>
            <a:lvl4pPr marL="1828800" lvl="3" indent="-228600" algn="ctr">
              <a:lnSpc>
                <a:spcPct val="100000"/>
              </a:lnSpc>
              <a:spcBef>
                <a:spcPts val="400"/>
              </a:spcBef>
              <a:spcAft>
                <a:spcPts val="0"/>
              </a:spcAft>
              <a:buClr>
                <a:schemeClr val="accent3"/>
              </a:buClr>
              <a:buSzPts val="900"/>
              <a:buNone/>
              <a:defRPr sz="1400">
                <a:latin typeface="Lato"/>
                <a:ea typeface="Lato"/>
                <a:cs typeface="Lato"/>
                <a:sym typeface="Lato"/>
              </a:defRPr>
            </a:lvl4pPr>
            <a:lvl5pPr marL="2286000" lvl="4" indent="-228600" algn="ctr">
              <a:lnSpc>
                <a:spcPct val="100000"/>
              </a:lnSpc>
              <a:spcBef>
                <a:spcPts val="400"/>
              </a:spcBef>
              <a:spcAft>
                <a:spcPts val="0"/>
              </a:spcAft>
              <a:buClr>
                <a:schemeClr val="accent3"/>
              </a:buClr>
              <a:buSzPts val="900"/>
              <a:buNone/>
              <a:defRPr sz="14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6" name="Google Shape;806;p100"/>
          <p:cNvSpPr>
            <a:spLocks noGrp="1"/>
          </p:cNvSpPr>
          <p:nvPr>
            <p:ph type="pic" idx="2"/>
          </p:nvPr>
        </p:nvSpPr>
        <p:spPr>
          <a:xfrm>
            <a:off x="-14800" y="0"/>
            <a:ext cx="9186000" cy="2004000"/>
          </a:xfrm>
          <a:prstGeom prst="rect">
            <a:avLst/>
          </a:prstGeom>
          <a:noFill/>
          <a:ln>
            <a:noFill/>
          </a:ln>
        </p:spPr>
      </p:sp>
      <p:pic>
        <p:nvPicPr>
          <p:cNvPr id="807" name="Google Shape;807;p100"/>
          <p:cNvPicPr preferRelativeResize="0"/>
          <p:nvPr/>
        </p:nvPicPr>
        <p:blipFill rotWithShape="1">
          <a:blip r:embed="rId2">
            <a:alphaModFix/>
          </a:blip>
          <a:srcRect l="-3263" t="11700"/>
          <a:stretch/>
        </p:blipFill>
        <p:spPr>
          <a:xfrm rot="5400000">
            <a:off x="4538126" y="4478750"/>
            <a:ext cx="67748" cy="660250"/>
          </a:xfrm>
          <a:prstGeom prst="rect">
            <a:avLst/>
          </a:prstGeom>
          <a:noFill/>
          <a:ln>
            <a:noFill/>
          </a:ln>
        </p:spPr>
      </p:pic>
      <p:sp>
        <p:nvSpPr>
          <p:cNvPr id="808" name="Google Shape;808;p10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Reflection Questions 2">
  <p:cSld name="Reflection Questions 2">
    <p:spTree>
      <p:nvGrpSpPr>
        <p:cNvPr id="1" name="Shape 809"/>
        <p:cNvGrpSpPr/>
        <p:nvPr/>
      </p:nvGrpSpPr>
      <p:grpSpPr>
        <a:xfrm>
          <a:off x="0" y="0"/>
          <a:ext cx="0" cy="0"/>
          <a:chOff x="0" y="0"/>
          <a:chExt cx="0" cy="0"/>
        </a:xfrm>
      </p:grpSpPr>
      <p:sp>
        <p:nvSpPr>
          <p:cNvPr id="810" name="Google Shape;810;p101"/>
          <p:cNvSpPr/>
          <p:nvPr/>
        </p:nvSpPr>
        <p:spPr>
          <a:xfrm rot="5400000">
            <a:off x="4368451" y="-2722028"/>
            <a:ext cx="407100" cy="91440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11" name="Google Shape;811;p101"/>
          <p:cNvSpPr txBox="1">
            <a:spLocks noGrp="1"/>
          </p:cNvSpPr>
          <p:nvPr>
            <p:ph type="title"/>
          </p:nvPr>
        </p:nvSpPr>
        <p:spPr>
          <a:xfrm>
            <a:off x="410766" y="883337"/>
            <a:ext cx="56580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2" name="Google Shape;812;p101"/>
          <p:cNvSpPr txBox="1">
            <a:spLocks noGrp="1"/>
          </p:cNvSpPr>
          <p:nvPr>
            <p:ph type="body" idx="1"/>
          </p:nvPr>
        </p:nvSpPr>
        <p:spPr>
          <a:xfrm>
            <a:off x="382190" y="2332604"/>
            <a:ext cx="5658000" cy="16515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accent3"/>
              </a:buClr>
              <a:buSzPts val="1500"/>
              <a:buChar char="•"/>
              <a:defRPr>
                <a:latin typeface="Lato"/>
                <a:ea typeface="Lato"/>
                <a:cs typeface="Lato"/>
                <a:sym typeface="Lato"/>
              </a:defRPr>
            </a:lvl1pPr>
            <a:lvl2pPr marL="914400" lvl="1" indent="-311150" algn="l">
              <a:lnSpc>
                <a:spcPct val="90000"/>
              </a:lnSpc>
              <a:spcBef>
                <a:spcPts val="400"/>
              </a:spcBef>
              <a:spcAft>
                <a:spcPts val="0"/>
              </a:spcAft>
              <a:buClr>
                <a:schemeClr val="accent3"/>
              </a:buClr>
              <a:buSzPts val="1300"/>
              <a:buChar char="•"/>
              <a:defRPr>
                <a:latin typeface="Lato"/>
                <a:ea typeface="Lato"/>
                <a:cs typeface="Lato"/>
                <a:sym typeface="Lato"/>
              </a:defRPr>
            </a:lvl2pPr>
            <a:lvl3pPr marL="1371600" lvl="2" indent="-298450" algn="l">
              <a:lnSpc>
                <a:spcPct val="90000"/>
              </a:lnSpc>
              <a:spcBef>
                <a:spcPts val="400"/>
              </a:spcBef>
              <a:spcAft>
                <a:spcPts val="0"/>
              </a:spcAft>
              <a:buClr>
                <a:schemeClr val="accent3"/>
              </a:buClr>
              <a:buSzPts val="1100"/>
              <a:buChar char="•"/>
              <a:defRPr>
                <a:latin typeface="Lato"/>
                <a:ea typeface="Lato"/>
                <a:cs typeface="Lato"/>
                <a:sym typeface="Lato"/>
              </a:defRPr>
            </a:lvl3pPr>
            <a:lvl4pPr marL="1828800" lvl="3" indent="-285750" algn="l">
              <a:lnSpc>
                <a:spcPct val="90000"/>
              </a:lnSpc>
              <a:spcBef>
                <a:spcPts val="400"/>
              </a:spcBef>
              <a:spcAft>
                <a:spcPts val="0"/>
              </a:spcAft>
              <a:buClr>
                <a:schemeClr val="accent3"/>
              </a:buClr>
              <a:buSzPts val="900"/>
              <a:buChar char="•"/>
              <a:defRPr>
                <a:latin typeface="Lato"/>
                <a:ea typeface="Lato"/>
                <a:cs typeface="Lato"/>
                <a:sym typeface="Lato"/>
              </a:defRPr>
            </a:lvl4pPr>
            <a:lvl5pPr marL="2286000" lvl="4" indent="-285750" algn="l">
              <a:lnSpc>
                <a:spcPct val="90000"/>
              </a:lnSpc>
              <a:spcBef>
                <a:spcPts val="400"/>
              </a:spcBef>
              <a:spcAft>
                <a:spcPts val="0"/>
              </a:spcAft>
              <a:buClr>
                <a:schemeClr val="accent3"/>
              </a:buClr>
              <a:buSzPts val="900"/>
              <a:buChar char="•"/>
              <a:defRPr>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3" name="Google Shape;813;p101"/>
          <p:cNvSpPr>
            <a:spLocks noGrp="1"/>
          </p:cNvSpPr>
          <p:nvPr>
            <p:ph type="pic" idx="2"/>
          </p:nvPr>
        </p:nvSpPr>
        <p:spPr>
          <a:xfrm>
            <a:off x="6450806" y="0"/>
            <a:ext cx="2693100" cy="5143500"/>
          </a:xfrm>
          <a:prstGeom prst="rect">
            <a:avLst/>
          </a:prstGeom>
          <a:noFill/>
          <a:ln>
            <a:noFill/>
          </a:ln>
        </p:spPr>
      </p:sp>
      <p:pic>
        <p:nvPicPr>
          <p:cNvPr id="814" name="Google Shape;814;p101"/>
          <p:cNvPicPr preferRelativeResize="0"/>
          <p:nvPr/>
        </p:nvPicPr>
        <p:blipFill rotWithShape="1">
          <a:blip r:embed="rId2">
            <a:alphaModFix/>
          </a:blip>
          <a:srcRect l="-3263" t="11700"/>
          <a:stretch/>
        </p:blipFill>
        <p:spPr>
          <a:xfrm rot="5400000">
            <a:off x="2875692" y="4318400"/>
            <a:ext cx="67748" cy="660250"/>
          </a:xfrm>
          <a:prstGeom prst="rect">
            <a:avLst/>
          </a:prstGeom>
          <a:noFill/>
          <a:ln>
            <a:noFill/>
          </a:ln>
        </p:spPr>
      </p:pic>
      <p:sp>
        <p:nvSpPr>
          <p:cNvPr id="815" name="Google Shape;815;p10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HalfDarkContent">
  <p:cSld name="HalfDarkContent">
    <p:spTree>
      <p:nvGrpSpPr>
        <p:cNvPr id="1" name="Shape 816"/>
        <p:cNvGrpSpPr/>
        <p:nvPr/>
      </p:nvGrpSpPr>
      <p:grpSpPr>
        <a:xfrm>
          <a:off x="0" y="0"/>
          <a:ext cx="0" cy="0"/>
          <a:chOff x="0" y="0"/>
          <a:chExt cx="0" cy="0"/>
        </a:xfrm>
      </p:grpSpPr>
      <p:sp>
        <p:nvSpPr>
          <p:cNvPr id="817" name="Google Shape;817;p102"/>
          <p:cNvSpPr/>
          <p:nvPr/>
        </p:nvSpPr>
        <p:spPr>
          <a:xfrm>
            <a:off x="0" y="0"/>
            <a:ext cx="32433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18" name="Google Shape;818;p102"/>
          <p:cNvSpPr txBox="1">
            <a:spLocks noGrp="1"/>
          </p:cNvSpPr>
          <p:nvPr>
            <p:ph type="title"/>
          </p:nvPr>
        </p:nvSpPr>
        <p:spPr>
          <a:xfrm>
            <a:off x="474344" y="2074664"/>
            <a:ext cx="2366100" cy="994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Lato"/>
              <a:buNone/>
              <a:defRPr b="0" i="0">
                <a:solidFill>
                  <a:schemeClr val="l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9" name="Google Shape;819;p102"/>
          <p:cNvSpPr txBox="1">
            <a:spLocks noGrp="1"/>
          </p:cNvSpPr>
          <p:nvPr>
            <p:ph type="body" idx="1"/>
          </p:nvPr>
        </p:nvSpPr>
        <p:spPr>
          <a:xfrm>
            <a:off x="3514725" y="273844"/>
            <a:ext cx="5300700" cy="4359000"/>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Clr>
                <a:schemeClr val="accent3"/>
              </a:buClr>
              <a:buSzPts val="1100"/>
              <a:buChar char="•"/>
              <a:defRPr sz="1500">
                <a:latin typeface="Lato"/>
                <a:ea typeface="Lato"/>
                <a:cs typeface="Lato"/>
                <a:sym typeface="Lato"/>
              </a:defRPr>
            </a:lvl1pPr>
            <a:lvl2pPr marL="914400" lvl="1" indent="-298450" algn="l">
              <a:lnSpc>
                <a:spcPct val="100000"/>
              </a:lnSpc>
              <a:spcBef>
                <a:spcPts val="400"/>
              </a:spcBef>
              <a:spcAft>
                <a:spcPts val="0"/>
              </a:spcAft>
              <a:buClr>
                <a:schemeClr val="accent3"/>
              </a:buClr>
              <a:buSzPts val="1100"/>
              <a:buChar char="•"/>
              <a:defRPr sz="1500">
                <a:latin typeface="Lato"/>
                <a:ea typeface="Lato"/>
                <a:cs typeface="Lato"/>
                <a:sym typeface="Lato"/>
              </a:defRPr>
            </a:lvl2pPr>
            <a:lvl3pPr marL="1371600" lvl="2" indent="-298450" algn="l">
              <a:lnSpc>
                <a:spcPct val="100000"/>
              </a:lnSpc>
              <a:spcBef>
                <a:spcPts val="400"/>
              </a:spcBef>
              <a:spcAft>
                <a:spcPts val="0"/>
              </a:spcAft>
              <a:buClr>
                <a:schemeClr val="accent3"/>
              </a:buClr>
              <a:buSzPts val="1100"/>
              <a:buChar char="•"/>
              <a:defRPr sz="1500">
                <a:latin typeface="Lato"/>
                <a:ea typeface="Lato"/>
                <a:cs typeface="Lato"/>
                <a:sym typeface="Lato"/>
              </a:defRPr>
            </a:lvl3pPr>
            <a:lvl4pPr marL="1828800" lvl="3" indent="-298450" algn="l">
              <a:lnSpc>
                <a:spcPct val="100000"/>
              </a:lnSpc>
              <a:spcBef>
                <a:spcPts val="400"/>
              </a:spcBef>
              <a:spcAft>
                <a:spcPts val="0"/>
              </a:spcAft>
              <a:buClr>
                <a:schemeClr val="accent3"/>
              </a:buClr>
              <a:buSzPts val="1100"/>
              <a:buChar char="•"/>
              <a:defRPr sz="1500">
                <a:latin typeface="Lato"/>
                <a:ea typeface="Lato"/>
                <a:cs typeface="Lato"/>
                <a:sym typeface="Lato"/>
              </a:defRPr>
            </a:lvl4pPr>
            <a:lvl5pPr marL="2286000" lvl="4" indent="-298450" algn="l">
              <a:lnSpc>
                <a:spcPct val="100000"/>
              </a:lnSpc>
              <a:spcBef>
                <a:spcPts val="400"/>
              </a:spcBef>
              <a:spcAft>
                <a:spcPts val="0"/>
              </a:spcAft>
              <a:buClr>
                <a:schemeClr val="accent3"/>
              </a:buClr>
              <a:buSzPts val="1100"/>
              <a:buChar char="•"/>
              <a:defRPr sz="1500">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0" name="Google Shape;820;p10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1" name="Google Shape;821;p10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2" name="Google Shape;822;p10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823" name="Google Shape;823;p102"/>
          <p:cNvPicPr preferRelativeResize="0"/>
          <p:nvPr/>
        </p:nvPicPr>
        <p:blipFill rotWithShape="1">
          <a:blip r:embed="rId2">
            <a:alphaModFix/>
          </a:blip>
          <a:srcRect/>
          <a:stretch/>
        </p:blipFill>
        <p:spPr>
          <a:xfrm rot="10800000" flipH="1">
            <a:off x="8870156" y="4543159"/>
            <a:ext cx="48520" cy="552979"/>
          </a:xfrm>
          <a:prstGeom prst="rect">
            <a:avLst/>
          </a:prstGeom>
          <a:noFill/>
          <a:ln>
            <a:noFill/>
          </a:ln>
        </p:spPr>
      </p:pic>
      <p:pic>
        <p:nvPicPr>
          <p:cNvPr id="824" name="Google Shape;824;p102"/>
          <p:cNvPicPr preferRelativeResize="0"/>
          <p:nvPr/>
        </p:nvPicPr>
        <p:blipFill rotWithShape="1">
          <a:blip r:embed="rId3">
            <a:alphaModFix/>
          </a:blip>
          <a:srcRect l="-3263" t="11700"/>
          <a:stretch/>
        </p:blipFill>
        <p:spPr>
          <a:xfrm>
            <a:off x="169722" y="0"/>
            <a:ext cx="67748" cy="66025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Four Part Content">
  <p:cSld name="Four Part Content">
    <p:spTree>
      <p:nvGrpSpPr>
        <p:cNvPr id="1" name="Shape 825"/>
        <p:cNvGrpSpPr/>
        <p:nvPr/>
      </p:nvGrpSpPr>
      <p:grpSpPr>
        <a:xfrm>
          <a:off x="0" y="0"/>
          <a:ext cx="0" cy="0"/>
          <a:chOff x="0" y="0"/>
          <a:chExt cx="0" cy="0"/>
        </a:xfrm>
      </p:grpSpPr>
      <p:sp>
        <p:nvSpPr>
          <p:cNvPr id="826" name="Google Shape;826;p103"/>
          <p:cNvSpPr/>
          <p:nvPr/>
        </p:nvSpPr>
        <p:spPr>
          <a:xfrm rot="5400000">
            <a:off x="1918304" y="-355316"/>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27" name="Google Shape;827;p103"/>
          <p:cNvSpPr txBox="1">
            <a:spLocks noGrp="1"/>
          </p:cNvSpPr>
          <p:nvPr>
            <p:ph type="title"/>
          </p:nvPr>
        </p:nvSpPr>
        <p:spPr>
          <a:xfrm>
            <a:off x="628650" y="194666"/>
            <a:ext cx="5658000" cy="628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Lato"/>
              <a:buNone/>
              <a:defRPr b="0" i="0">
                <a:solidFill>
                  <a:schemeClr val="accent1"/>
                </a:solidFill>
                <a:latin typeface="Lato"/>
                <a:ea typeface="Lato"/>
                <a:cs typeface="Lato"/>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28" name="Google Shape;828;p103"/>
          <p:cNvSpPr txBox="1">
            <a:spLocks noGrp="1"/>
          </p:cNvSpPr>
          <p:nvPr>
            <p:ph type="body" idx="1"/>
          </p:nvPr>
        </p:nvSpPr>
        <p:spPr>
          <a:xfrm>
            <a:off x="628649" y="1692358"/>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9" name="Google Shape;829;p103"/>
          <p:cNvSpPr>
            <a:spLocks noGrp="1"/>
          </p:cNvSpPr>
          <p:nvPr>
            <p:ph type="pic" idx="2"/>
          </p:nvPr>
        </p:nvSpPr>
        <p:spPr>
          <a:xfrm>
            <a:off x="4465154" y="1073426"/>
            <a:ext cx="4678800" cy="4075200"/>
          </a:xfrm>
          <a:prstGeom prst="rect">
            <a:avLst/>
          </a:prstGeom>
          <a:noFill/>
          <a:ln>
            <a:noFill/>
          </a:ln>
        </p:spPr>
      </p:sp>
      <p:sp>
        <p:nvSpPr>
          <p:cNvPr id="830" name="Google Shape;830;p103"/>
          <p:cNvSpPr/>
          <p:nvPr/>
        </p:nvSpPr>
        <p:spPr>
          <a:xfrm rot="5400000">
            <a:off x="1918305" y="424906"/>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31" name="Google Shape;831;p103"/>
          <p:cNvSpPr/>
          <p:nvPr/>
        </p:nvSpPr>
        <p:spPr>
          <a:xfrm rot="5400000">
            <a:off x="1918305" y="1205128"/>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32" name="Google Shape;832;p103"/>
          <p:cNvSpPr/>
          <p:nvPr/>
        </p:nvSpPr>
        <p:spPr>
          <a:xfrm rot="5400000">
            <a:off x="1918305" y="1985351"/>
            <a:ext cx="628500" cy="44652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33" name="Google Shape;833;p103"/>
          <p:cNvSpPr txBox="1">
            <a:spLocks noGrp="1"/>
          </p:cNvSpPr>
          <p:nvPr>
            <p:ph type="body" idx="3"/>
          </p:nvPr>
        </p:nvSpPr>
        <p:spPr>
          <a:xfrm>
            <a:off x="628649" y="2482519"/>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4" name="Google Shape;834;p103"/>
          <p:cNvSpPr txBox="1">
            <a:spLocks noGrp="1"/>
          </p:cNvSpPr>
          <p:nvPr>
            <p:ph type="body" idx="4"/>
          </p:nvPr>
        </p:nvSpPr>
        <p:spPr>
          <a:xfrm>
            <a:off x="628649" y="3242863"/>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5" name="Google Shape;835;p103"/>
          <p:cNvSpPr txBox="1">
            <a:spLocks noGrp="1"/>
          </p:cNvSpPr>
          <p:nvPr>
            <p:ph type="body" idx="5"/>
          </p:nvPr>
        </p:nvSpPr>
        <p:spPr>
          <a:xfrm>
            <a:off x="628649" y="4047932"/>
            <a:ext cx="3680100" cy="4020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accent3"/>
              </a:buClr>
              <a:buSzPts val="1100"/>
              <a:buNone/>
              <a:defRPr sz="1500">
                <a:solidFill>
                  <a:schemeClr val="lt1"/>
                </a:solidFill>
                <a:latin typeface="Lato"/>
                <a:ea typeface="Lato"/>
                <a:cs typeface="Lato"/>
                <a:sym typeface="Lato"/>
              </a:defRPr>
            </a:lvl1pPr>
            <a:lvl2pPr marL="914400" lvl="1"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2pPr>
            <a:lvl3pPr marL="1371600" lvl="2"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3pPr>
            <a:lvl4pPr marL="1828800" lvl="3"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4pPr>
            <a:lvl5pPr marL="2286000" lvl="4" indent="-228600" algn="l">
              <a:lnSpc>
                <a:spcPct val="100000"/>
              </a:lnSpc>
              <a:spcBef>
                <a:spcPts val="400"/>
              </a:spcBef>
              <a:spcAft>
                <a:spcPts val="0"/>
              </a:spcAft>
              <a:buClr>
                <a:schemeClr val="accent3"/>
              </a:buClr>
              <a:buSzPts val="1100"/>
              <a:buNone/>
              <a:defRPr sz="1500">
                <a:solidFill>
                  <a:schemeClr val="lt1"/>
                </a:solidFill>
                <a:latin typeface="Lato"/>
                <a:ea typeface="Lato"/>
                <a:cs typeface="Lato"/>
                <a:sym typeface="Lat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836" name="Google Shape;836;p103"/>
          <p:cNvPicPr preferRelativeResize="0"/>
          <p:nvPr/>
        </p:nvPicPr>
        <p:blipFill rotWithShape="1">
          <a:blip r:embed="rId2">
            <a:alphaModFix/>
          </a:blip>
          <a:srcRect l="-3263" t="11700"/>
          <a:stretch/>
        </p:blipFill>
        <p:spPr>
          <a:xfrm>
            <a:off x="169722" y="0"/>
            <a:ext cx="67748" cy="660250"/>
          </a:xfrm>
          <a:prstGeom prst="rect">
            <a:avLst/>
          </a:prstGeom>
          <a:noFill/>
          <a:ln>
            <a:noFill/>
          </a:ln>
        </p:spPr>
      </p:pic>
      <p:sp>
        <p:nvSpPr>
          <p:cNvPr id="837" name="Google Shape;837;p10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theme" Target="../theme/theme3.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8"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theme" Target="../theme/theme5.xml"/><Relationship Id="rId8"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Lato"/>
              <a:buNone/>
              <a:defRPr sz="3300" b="0" i="0" u="none" strike="noStrike" cap="none">
                <a:solidFill>
                  <a:schemeClr val="dk1"/>
                </a:solidFill>
                <a:latin typeface="Lato"/>
                <a:ea typeface="Lato"/>
                <a:cs typeface="Lato"/>
                <a:sym typeface="La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8" name="Google Shape;108;p2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Lato"/>
                <a:ea typeface="Lato"/>
                <a:cs typeface="Lato"/>
                <a:sym typeface="La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9" name="Google Shape;109;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993"/>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10" name="Google Shape;110;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993"/>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11" name="Google Shape;111;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993"/>
                </a:solidFill>
                <a:latin typeface="Arial"/>
                <a:ea typeface="Arial"/>
                <a:cs typeface="Arial"/>
                <a:sym typeface="Arial"/>
              </a:defRPr>
            </a:lvl1pPr>
            <a:lvl2pPr marL="0" marR="0" lvl="1" indent="0" algn="r" rtl="0">
              <a:spcBef>
                <a:spcPts val="0"/>
              </a:spcBef>
              <a:buNone/>
              <a:defRPr sz="900" b="0" i="0" u="none" strike="noStrike" cap="none">
                <a:solidFill>
                  <a:srgbClr val="888993"/>
                </a:solidFill>
                <a:latin typeface="Arial"/>
                <a:ea typeface="Arial"/>
                <a:cs typeface="Arial"/>
                <a:sym typeface="Arial"/>
              </a:defRPr>
            </a:lvl2pPr>
            <a:lvl3pPr marL="0" marR="0" lvl="2" indent="0" algn="r" rtl="0">
              <a:spcBef>
                <a:spcPts val="0"/>
              </a:spcBef>
              <a:buNone/>
              <a:defRPr sz="900" b="0" i="0" u="none" strike="noStrike" cap="none">
                <a:solidFill>
                  <a:srgbClr val="888993"/>
                </a:solidFill>
                <a:latin typeface="Arial"/>
                <a:ea typeface="Arial"/>
                <a:cs typeface="Arial"/>
                <a:sym typeface="Arial"/>
              </a:defRPr>
            </a:lvl3pPr>
            <a:lvl4pPr marL="0" marR="0" lvl="3" indent="0" algn="r" rtl="0">
              <a:spcBef>
                <a:spcPts val="0"/>
              </a:spcBef>
              <a:buNone/>
              <a:defRPr sz="900" b="0" i="0" u="none" strike="noStrike" cap="none">
                <a:solidFill>
                  <a:srgbClr val="888993"/>
                </a:solidFill>
                <a:latin typeface="Arial"/>
                <a:ea typeface="Arial"/>
                <a:cs typeface="Arial"/>
                <a:sym typeface="Arial"/>
              </a:defRPr>
            </a:lvl4pPr>
            <a:lvl5pPr marL="0" marR="0" lvl="4" indent="0" algn="r" rtl="0">
              <a:spcBef>
                <a:spcPts val="0"/>
              </a:spcBef>
              <a:buNone/>
              <a:defRPr sz="900" b="0" i="0" u="none" strike="noStrike" cap="none">
                <a:solidFill>
                  <a:srgbClr val="888993"/>
                </a:solidFill>
                <a:latin typeface="Arial"/>
                <a:ea typeface="Arial"/>
                <a:cs typeface="Arial"/>
                <a:sym typeface="Arial"/>
              </a:defRPr>
            </a:lvl5pPr>
            <a:lvl6pPr marL="0" marR="0" lvl="5" indent="0" algn="r" rtl="0">
              <a:spcBef>
                <a:spcPts val="0"/>
              </a:spcBef>
              <a:buNone/>
              <a:defRPr sz="900" b="0" i="0" u="none" strike="noStrike" cap="none">
                <a:solidFill>
                  <a:srgbClr val="888993"/>
                </a:solidFill>
                <a:latin typeface="Arial"/>
                <a:ea typeface="Arial"/>
                <a:cs typeface="Arial"/>
                <a:sym typeface="Arial"/>
              </a:defRPr>
            </a:lvl6pPr>
            <a:lvl7pPr marL="0" marR="0" lvl="6" indent="0" algn="r" rtl="0">
              <a:spcBef>
                <a:spcPts val="0"/>
              </a:spcBef>
              <a:buNone/>
              <a:defRPr sz="900" b="0" i="0" u="none" strike="noStrike" cap="none">
                <a:solidFill>
                  <a:srgbClr val="888993"/>
                </a:solidFill>
                <a:latin typeface="Arial"/>
                <a:ea typeface="Arial"/>
                <a:cs typeface="Arial"/>
                <a:sym typeface="Arial"/>
              </a:defRPr>
            </a:lvl7pPr>
            <a:lvl8pPr marL="0" marR="0" lvl="7" indent="0" algn="r" rtl="0">
              <a:spcBef>
                <a:spcPts val="0"/>
              </a:spcBef>
              <a:buNone/>
              <a:defRPr sz="900" b="0" i="0" u="none" strike="noStrike" cap="none">
                <a:solidFill>
                  <a:srgbClr val="888993"/>
                </a:solidFill>
                <a:latin typeface="Arial"/>
                <a:ea typeface="Arial"/>
                <a:cs typeface="Arial"/>
                <a:sym typeface="Arial"/>
              </a:defRPr>
            </a:lvl8pPr>
            <a:lvl9pPr marL="0" marR="0" lvl="8" indent="0" algn="r" rtl="0">
              <a:spcBef>
                <a:spcPts val="0"/>
              </a:spcBef>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p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Lato"/>
              <a:buNone/>
              <a:defRPr sz="3300" b="0" i="0" u="none" strike="noStrike" cap="none">
                <a:solidFill>
                  <a:schemeClr val="dk1"/>
                </a:solidFill>
                <a:latin typeface="Lato"/>
                <a:ea typeface="Lato"/>
                <a:cs typeface="Lato"/>
                <a:sym typeface="La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09" name="Google Shape;409;p5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Lato"/>
                <a:ea typeface="Lato"/>
                <a:cs typeface="Lato"/>
                <a:sym typeface="Lato"/>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10" name="Google Shape;410;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b="0" i="0" u="none" strike="noStrike" cap="none">
                <a:solidFill>
                  <a:srgbClr val="888993"/>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11" name="Google Shape;411;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900" b="0" i="0" u="none" strike="noStrike" cap="none">
                <a:solidFill>
                  <a:srgbClr val="888993"/>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12" name="Google Shape;412;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888993"/>
                </a:solidFill>
                <a:latin typeface="Arial"/>
                <a:ea typeface="Arial"/>
                <a:cs typeface="Arial"/>
                <a:sym typeface="Arial"/>
              </a:defRPr>
            </a:lvl1pPr>
            <a:lvl2pPr marL="0" marR="0" lvl="1" indent="0" algn="r">
              <a:spcBef>
                <a:spcPts val="0"/>
              </a:spcBef>
              <a:buNone/>
              <a:defRPr sz="900" b="0" i="0" u="none" strike="noStrike" cap="none">
                <a:solidFill>
                  <a:srgbClr val="888993"/>
                </a:solidFill>
                <a:latin typeface="Arial"/>
                <a:ea typeface="Arial"/>
                <a:cs typeface="Arial"/>
                <a:sym typeface="Arial"/>
              </a:defRPr>
            </a:lvl2pPr>
            <a:lvl3pPr marL="0" marR="0" lvl="2" indent="0" algn="r">
              <a:spcBef>
                <a:spcPts val="0"/>
              </a:spcBef>
              <a:buNone/>
              <a:defRPr sz="900" b="0" i="0" u="none" strike="noStrike" cap="none">
                <a:solidFill>
                  <a:srgbClr val="888993"/>
                </a:solidFill>
                <a:latin typeface="Arial"/>
                <a:ea typeface="Arial"/>
                <a:cs typeface="Arial"/>
                <a:sym typeface="Arial"/>
              </a:defRPr>
            </a:lvl3pPr>
            <a:lvl4pPr marL="0" marR="0" lvl="3" indent="0" algn="r">
              <a:spcBef>
                <a:spcPts val="0"/>
              </a:spcBef>
              <a:buNone/>
              <a:defRPr sz="900" b="0" i="0" u="none" strike="noStrike" cap="none">
                <a:solidFill>
                  <a:srgbClr val="888993"/>
                </a:solidFill>
                <a:latin typeface="Arial"/>
                <a:ea typeface="Arial"/>
                <a:cs typeface="Arial"/>
                <a:sym typeface="Arial"/>
              </a:defRPr>
            </a:lvl4pPr>
            <a:lvl5pPr marL="0" marR="0" lvl="4" indent="0" algn="r">
              <a:spcBef>
                <a:spcPts val="0"/>
              </a:spcBef>
              <a:buNone/>
              <a:defRPr sz="900" b="0" i="0" u="none" strike="noStrike" cap="none">
                <a:solidFill>
                  <a:srgbClr val="888993"/>
                </a:solidFill>
                <a:latin typeface="Arial"/>
                <a:ea typeface="Arial"/>
                <a:cs typeface="Arial"/>
                <a:sym typeface="Arial"/>
              </a:defRPr>
            </a:lvl5pPr>
            <a:lvl6pPr marL="0" marR="0" lvl="5" indent="0" algn="r">
              <a:spcBef>
                <a:spcPts val="0"/>
              </a:spcBef>
              <a:buNone/>
              <a:defRPr sz="900" b="0" i="0" u="none" strike="noStrike" cap="none">
                <a:solidFill>
                  <a:srgbClr val="888993"/>
                </a:solidFill>
                <a:latin typeface="Arial"/>
                <a:ea typeface="Arial"/>
                <a:cs typeface="Arial"/>
                <a:sym typeface="Arial"/>
              </a:defRPr>
            </a:lvl6pPr>
            <a:lvl7pPr marL="0" marR="0" lvl="6" indent="0" algn="r">
              <a:spcBef>
                <a:spcPts val="0"/>
              </a:spcBef>
              <a:buNone/>
              <a:defRPr sz="900" b="0" i="0" u="none" strike="noStrike" cap="none">
                <a:solidFill>
                  <a:srgbClr val="888993"/>
                </a:solidFill>
                <a:latin typeface="Arial"/>
                <a:ea typeface="Arial"/>
                <a:cs typeface="Arial"/>
                <a:sym typeface="Arial"/>
              </a:defRPr>
            </a:lvl7pPr>
            <a:lvl8pPr marL="0" marR="0" lvl="7" indent="0" algn="r">
              <a:spcBef>
                <a:spcPts val="0"/>
              </a:spcBef>
              <a:buNone/>
              <a:defRPr sz="900" b="0" i="0" u="none" strike="noStrike" cap="none">
                <a:solidFill>
                  <a:srgbClr val="888993"/>
                </a:solidFill>
                <a:latin typeface="Arial"/>
                <a:ea typeface="Arial"/>
                <a:cs typeface="Arial"/>
                <a:sym typeface="Arial"/>
              </a:defRPr>
            </a:lvl8pPr>
            <a:lvl9pPr marL="0" marR="0" lvl="8" indent="0" algn="r">
              <a:spcBef>
                <a:spcPts val="0"/>
              </a:spcBef>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8"/>
        <p:cNvGrpSpPr/>
        <p:nvPr/>
      </p:nvGrpSpPr>
      <p:grpSpPr>
        <a:xfrm>
          <a:off x="0" y="0"/>
          <a:ext cx="0" cy="0"/>
          <a:chOff x="0" y="0"/>
          <a:chExt cx="0" cy="0"/>
        </a:xfrm>
      </p:grpSpPr>
      <p:sp>
        <p:nvSpPr>
          <p:cNvPr id="709" name="Google Shape;709;p9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Lato"/>
              <a:buNone/>
              <a:defRPr sz="3300" b="0" i="0" u="none" strike="noStrike" cap="none">
                <a:solidFill>
                  <a:schemeClr val="dk1"/>
                </a:solidFill>
                <a:latin typeface="Lato"/>
                <a:ea typeface="Lato"/>
                <a:cs typeface="Lato"/>
                <a:sym typeface="La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10" name="Google Shape;710;p9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Lato"/>
                <a:ea typeface="Lato"/>
                <a:cs typeface="Lato"/>
                <a:sym typeface="Lato"/>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11" name="Google Shape;711;p9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b="0" i="0" u="none" strike="noStrike" cap="none">
                <a:solidFill>
                  <a:srgbClr val="888993"/>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12" name="Google Shape;712;p9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900" b="0" i="0" u="none" strike="noStrike" cap="none">
                <a:solidFill>
                  <a:srgbClr val="888993"/>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13" name="Google Shape;713;p9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888993"/>
                </a:solidFill>
                <a:latin typeface="Arial"/>
                <a:ea typeface="Arial"/>
                <a:cs typeface="Arial"/>
                <a:sym typeface="Arial"/>
              </a:defRPr>
            </a:lvl1pPr>
            <a:lvl2pPr marL="0" marR="0" lvl="1" indent="0" algn="r">
              <a:spcBef>
                <a:spcPts val="0"/>
              </a:spcBef>
              <a:buNone/>
              <a:defRPr sz="900" b="0" i="0" u="none" strike="noStrike" cap="none">
                <a:solidFill>
                  <a:srgbClr val="888993"/>
                </a:solidFill>
                <a:latin typeface="Arial"/>
                <a:ea typeface="Arial"/>
                <a:cs typeface="Arial"/>
                <a:sym typeface="Arial"/>
              </a:defRPr>
            </a:lvl2pPr>
            <a:lvl3pPr marL="0" marR="0" lvl="2" indent="0" algn="r">
              <a:spcBef>
                <a:spcPts val="0"/>
              </a:spcBef>
              <a:buNone/>
              <a:defRPr sz="900" b="0" i="0" u="none" strike="noStrike" cap="none">
                <a:solidFill>
                  <a:srgbClr val="888993"/>
                </a:solidFill>
                <a:latin typeface="Arial"/>
                <a:ea typeface="Arial"/>
                <a:cs typeface="Arial"/>
                <a:sym typeface="Arial"/>
              </a:defRPr>
            </a:lvl3pPr>
            <a:lvl4pPr marL="0" marR="0" lvl="3" indent="0" algn="r">
              <a:spcBef>
                <a:spcPts val="0"/>
              </a:spcBef>
              <a:buNone/>
              <a:defRPr sz="900" b="0" i="0" u="none" strike="noStrike" cap="none">
                <a:solidFill>
                  <a:srgbClr val="888993"/>
                </a:solidFill>
                <a:latin typeface="Arial"/>
                <a:ea typeface="Arial"/>
                <a:cs typeface="Arial"/>
                <a:sym typeface="Arial"/>
              </a:defRPr>
            </a:lvl4pPr>
            <a:lvl5pPr marL="0" marR="0" lvl="4" indent="0" algn="r">
              <a:spcBef>
                <a:spcPts val="0"/>
              </a:spcBef>
              <a:buNone/>
              <a:defRPr sz="900" b="0" i="0" u="none" strike="noStrike" cap="none">
                <a:solidFill>
                  <a:srgbClr val="888993"/>
                </a:solidFill>
                <a:latin typeface="Arial"/>
                <a:ea typeface="Arial"/>
                <a:cs typeface="Arial"/>
                <a:sym typeface="Arial"/>
              </a:defRPr>
            </a:lvl5pPr>
            <a:lvl6pPr marL="0" marR="0" lvl="5" indent="0" algn="r">
              <a:spcBef>
                <a:spcPts val="0"/>
              </a:spcBef>
              <a:buNone/>
              <a:defRPr sz="900" b="0" i="0" u="none" strike="noStrike" cap="none">
                <a:solidFill>
                  <a:srgbClr val="888993"/>
                </a:solidFill>
                <a:latin typeface="Arial"/>
                <a:ea typeface="Arial"/>
                <a:cs typeface="Arial"/>
                <a:sym typeface="Arial"/>
              </a:defRPr>
            </a:lvl6pPr>
            <a:lvl7pPr marL="0" marR="0" lvl="6" indent="0" algn="r">
              <a:spcBef>
                <a:spcPts val="0"/>
              </a:spcBef>
              <a:buNone/>
              <a:defRPr sz="900" b="0" i="0" u="none" strike="noStrike" cap="none">
                <a:solidFill>
                  <a:srgbClr val="888993"/>
                </a:solidFill>
                <a:latin typeface="Arial"/>
                <a:ea typeface="Arial"/>
                <a:cs typeface="Arial"/>
                <a:sym typeface="Arial"/>
              </a:defRPr>
            </a:lvl7pPr>
            <a:lvl8pPr marL="0" marR="0" lvl="7" indent="0" algn="r">
              <a:spcBef>
                <a:spcPts val="0"/>
              </a:spcBef>
              <a:buNone/>
              <a:defRPr sz="900" b="0" i="0" u="none" strike="noStrike" cap="none">
                <a:solidFill>
                  <a:srgbClr val="888993"/>
                </a:solidFill>
                <a:latin typeface="Arial"/>
                <a:ea typeface="Arial"/>
                <a:cs typeface="Arial"/>
                <a:sym typeface="Arial"/>
              </a:defRPr>
            </a:lvl8pPr>
            <a:lvl9pPr marL="0" marR="0" lvl="8" indent="0" algn="r">
              <a:spcBef>
                <a:spcPts val="0"/>
              </a:spcBef>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6"/>
        <p:cNvGrpSpPr/>
        <p:nvPr/>
      </p:nvGrpSpPr>
      <p:grpSpPr>
        <a:xfrm>
          <a:off x="0" y="0"/>
          <a:ext cx="0" cy="0"/>
          <a:chOff x="0" y="0"/>
          <a:chExt cx="0" cy="0"/>
        </a:xfrm>
      </p:grpSpPr>
      <p:sp>
        <p:nvSpPr>
          <p:cNvPr id="997" name="Google Shape;997;p1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Lato"/>
              <a:buNone/>
              <a:defRPr sz="3300" b="0" i="0" u="none" strike="noStrike" cap="none">
                <a:solidFill>
                  <a:schemeClr val="dk1"/>
                </a:solidFill>
                <a:latin typeface="Lato"/>
                <a:ea typeface="Lato"/>
                <a:cs typeface="Lato"/>
                <a:sym typeface="Lato"/>
              </a:defRPr>
            </a:lvl1pPr>
            <a:lvl2pPr marR="0" lvl="1" algn="l">
              <a:lnSpc>
                <a:spcPct val="100000"/>
              </a:lnSpc>
              <a:spcBef>
                <a:spcPts val="0"/>
              </a:spcBef>
              <a:spcAft>
                <a:spcPts val="0"/>
              </a:spcAft>
              <a:buClr>
                <a:srgbClr val="000000"/>
              </a:buClr>
              <a:buSzPts val="1100"/>
              <a:buFont typeface="Lato"/>
              <a:buNone/>
              <a:defRPr sz="1400" b="0" i="0" u="none" strike="noStrike" cap="none">
                <a:solidFill>
                  <a:srgbClr val="000000"/>
                </a:solidFill>
                <a:latin typeface="Lato"/>
                <a:ea typeface="Lato"/>
                <a:cs typeface="Lato"/>
                <a:sym typeface="Lato"/>
              </a:defRPr>
            </a:lvl2pPr>
            <a:lvl3pPr marR="0" lvl="2" algn="l">
              <a:lnSpc>
                <a:spcPct val="100000"/>
              </a:lnSpc>
              <a:spcBef>
                <a:spcPts val="0"/>
              </a:spcBef>
              <a:spcAft>
                <a:spcPts val="0"/>
              </a:spcAft>
              <a:buClr>
                <a:srgbClr val="000000"/>
              </a:buClr>
              <a:buSzPts val="1100"/>
              <a:buFont typeface="Lato"/>
              <a:buNone/>
              <a:defRPr sz="1400" b="0" i="0" u="none" strike="noStrike" cap="none">
                <a:solidFill>
                  <a:srgbClr val="000000"/>
                </a:solidFill>
                <a:latin typeface="Lato"/>
                <a:ea typeface="Lato"/>
                <a:cs typeface="Lato"/>
                <a:sym typeface="Lato"/>
              </a:defRPr>
            </a:lvl3pPr>
            <a:lvl4pPr marR="0" lvl="3" algn="l">
              <a:lnSpc>
                <a:spcPct val="100000"/>
              </a:lnSpc>
              <a:spcBef>
                <a:spcPts val="0"/>
              </a:spcBef>
              <a:spcAft>
                <a:spcPts val="0"/>
              </a:spcAft>
              <a:buClr>
                <a:srgbClr val="000000"/>
              </a:buClr>
              <a:buSzPts val="1100"/>
              <a:buFont typeface="Lato"/>
              <a:buNone/>
              <a:defRPr sz="1400" b="0" i="0" u="none" strike="noStrike" cap="none">
                <a:solidFill>
                  <a:srgbClr val="000000"/>
                </a:solidFill>
                <a:latin typeface="Lato"/>
                <a:ea typeface="Lato"/>
                <a:cs typeface="Lato"/>
                <a:sym typeface="Lato"/>
              </a:defRPr>
            </a:lvl4pPr>
            <a:lvl5pPr marR="0" lvl="4" algn="l">
              <a:lnSpc>
                <a:spcPct val="100000"/>
              </a:lnSpc>
              <a:spcBef>
                <a:spcPts val="0"/>
              </a:spcBef>
              <a:spcAft>
                <a:spcPts val="0"/>
              </a:spcAft>
              <a:buClr>
                <a:srgbClr val="000000"/>
              </a:buClr>
              <a:buSzPts val="1100"/>
              <a:buFont typeface="Lato"/>
              <a:buNone/>
              <a:defRPr sz="1400" b="0" i="0" u="none" strike="noStrike" cap="none">
                <a:solidFill>
                  <a:srgbClr val="000000"/>
                </a:solidFill>
                <a:latin typeface="Lato"/>
                <a:ea typeface="Lato"/>
                <a:cs typeface="Lato"/>
                <a:sym typeface="Lato"/>
              </a:defRPr>
            </a:lvl5pPr>
            <a:lvl6pPr marR="0" lvl="5" algn="l">
              <a:lnSpc>
                <a:spcPct val="100000"/>
              </a:lnSpc>
              <a:spcBef>
                <a:spcPts val="0"/>
              </a:spcBef>
              <a:spcAft>
                <a:spcPts val="0"/>
              </a:spcAft>
              <a:buClr>
                <a:srgbClr val="000000"/>
              </a:buClr>
              <a:buSzPts val="1100"/>
              <a:buFont typeface="Lato"/>
              <a:buNone/>
              <a:defRPr sz="1400" b="0" i="0" u="none" strike="noStrike" cap="none">
                <a:solidFill>
                  <a:srgbClr val="000000"/>
                </a:solidFill>
                <a:latin typeface="Lato"/>
                <a:ea typeface="Lato"/>
                <a:cs typeface="Lato"/>
                <a:sym typeface="Lato"/>
              </a:defRPr>
            </a:lvl6pPr>
            <a:lvl7pPr marR="0" lvl="6" algn="l">
              <a:lnSpc>
                <a:spcPct val="100000"/>
              </a:lnSpc>
              <a:spcBef>
                <a:spcPts val="0"/>
              </a:spcBef>
              <a:spcAft>
                <a:spcPts val="0"/>
              </a:spcAft>
              <a:buClr>
                <a:srgbClr val="000000"/>
              </a:buClr>
              <a:buSzPts val="1100"/>
              <a:buFont typeface="Lato"/>
              <a:buNone/>
              <a:defRPr sz="1400" b="0" i="0" u="none" strike="noStrike" cap="none">
                <a:solidFill>
                  <a:srgbClr val="000000"/>
                </a:solidFill>
                <a:latin typeface="Lato"/>
                <a:ea typeface="Lato"/>
                <a:cs typeface="Lato"/>
                <a:sym typeface="Lato"/>
              </a:defRPr>
            </a:lvl7pPr>
            <a:lvl8pPr marR="0" lvl="7" algn="l">
              <a:lnSpc>
                <a:spcPct val="100000"/>
              </a:lnSpc>
              <a:spcBef>
                <a:spcPts val="0"/>
              </a:spcBef>
              <a:spcAft>
                <a:spcPts val="0"/>
              </a:spcAft>
              <a:buClr>
                <a:srgbClr val="000000"/>
              </a:buClr>
              <a:buSzPts val="1100"/>
              <a:buFont typeface="Lato"/>
              <a:buNone/>
              <a:defRPr sz="1400" b="0" i="0" u="none" strike="noStrike" cap="none">
                <a:solidFill>
                  <a:srgbClr val="000000"/>
                </a:solidFill>
                <a:latin typeface="Lato"/>
                <a:ea typeface="Lato"/>
                <a:cs typeface="Lato"/>
                <a:sym typeface="Lato"/>
              </a:defRPr>
            </a:lvl8pPr>
            <a:lvl9pPr marR="0" lvl="8" algn="l">
              <a:lnSpc>
                <a:spcPct val="100000"/>
              </a:lnSpc>
              <a:spcBef>
                <a:spcPts val="0"/>
              </a:spcBef>
              <a:spcAft>
                <a:spcPts val="0"/>
              </a:spcAft>
              <a:buClr>
                <a:srgbClr val="000000"/>
              </a:buClr>
              <a:buSzPts val="1100"/>
              <a:buFont typeface="Lato"/>
              <a:buNone/>
              <a:defRPr sz="1400" b="0" i="0" u="none" strike="noStrike" cap="none">
                <a:solidFill>
                  <a:srgbClr val="000000"/>
                </a:solidFill>
                <a:latin typeface="Lato"/>
                <a:ea typeface="Lato"/>
                <a:cs typeface="Lato"/>
                <a:sym typeface="Lato"/>
              </a:defRPr>
            </a:lvl9pPr>
          </a:lstStyle>
          <a:p>
            <a:endParaRPr/>
          </a:p>
        </p:txBody>
      </p:sp>
      <p:sp>
        <p:nvSpPr>
          <p:cNvPr id="998" name="Google Shape;998;p12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Lato"/>
              <a:buChar char="•"/>
              <a:defRPr sz="2100" b="0" i="0" u="none" strike="noStrike" cap="none">
                <a:solidFill>
                  <a:schemeClr val="dk1"/>
                </a:solidFill>
                <a:latin typeface="Lato"/>
                <a:ea typeface="Lato"/>
                <a:cs typeface="Lato"/>
                <a:sym typeface="Lato"/>
              </a:defRPr>
            </a:lvl1pPr>
            <a:lvl2pPr marL="914400" marR="0" lvl="1" indent="-342900" algn="l">
              <a:lnSpc>
                <a:spcPct val="90000"/>
              </a:lnSpc>
              <a:spcBef>
                <a:spcPts val="4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2pPr>
            <a:lvl3pPr marL="1371600" marR="0" lvl="2" indent="-323850" algn="l">
              <a:lnSpc>
                <a:spcPct val="90000"/>
              </a:lnSpc>
              <a:spcBef>
                <a:spcPts val="40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3pPr>
            <a:lvl4pPr marL="1828800" marR="0" lvl="3" indent="-317500" algn="l">
              <a:lnSpc>
                <a:spcPct val="90000"/>
              </a:lnSpc>
              <a:spcBef>
                <a:spcPts val="4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a:lnSpc>
                <a:spcPct val="90000"/>
              </a:lnSpc>
              <a:spcBef>
                <a:spcPts val="4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a:lnSpc>
                <a:spcPct val="90000"/>
              </a:lnSpc>
              <a:spcBef>
                <a:spcPts val="4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a:lnSpc>
                <a:spcPct val="90000"/>
              </a:lnSpc>
              <a:spcBef>
                <a:spcPts val="4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a:lnSpc>
                <a:spcPct val="90000"/>
              </a:lnSpc>
              <a:spcBef>
                <a:spcPts val="4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a:lnSpc>
                <a:spcPct val="90000"/>
              </a:lnSpc>
              <a:spcBef>
                <a:spcPts val="4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999" name="Google Shape;999;p1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993"/>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00" name="Google Shape;1000;p1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993"/>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01" name="Google Shape;1001;p1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35.xml"/><Relationship Id="rId16" Type="http://schemas.openxmlformats.org/officeDocument/2006/relationships/image" Target="../media/image51.png"/><Relationship Id="rId1" Type="http://schemas.openxmlformats.org/officeDocument/2006/relationships/slideLayout" Target="../slideLayouts/slideLayout4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48.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39.xml"/><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60.jp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www.leg.state.nv.us/App/NELIS/REL/82nd2023/Bill/10434/Overview" TargetMode="External"/><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hyperlink" Target="https://webapp-strapi-paas-prod-nde-001.azurewebsites.net/uploads/commission_on_innovation_and_excellence_in_education_roster_5dc99dfd7e.pdf"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hyperlink" Target="https://webapp-strapi-paas-prod-nde-001.azurewebsites.net/uploads/preliminary_report_the_nv_ciee_06_27_24_45d8926ef7.pdf" TargetMode="External"/><Relationship Id="rId2" Type="http://schemas.openxmlformats.org/officeDocument/2006/relationships/notesSlide" Target="../notesSlides/notesSlide54.xml"/><Relationship Id="rId1" Type="http://schemas.openxmlformats.org/officeDocument/2006/relationships/slideLayout" Target="../slideLayouts/slideLayout65.xml"/><Relationship Id="rId5" Type="http://schemas.openxmlformats.org/officeDocument/2006/relationships/hyperlink" Target="https://docs.google.com/spreadsheets/d/1nFaDBWP_vvExFj9oKpYONicbq9A3lRVLzXFfhcs7lPw/edit?gid=1760252115#gid=1760252115" TargetMode="External"/><Relationship Id="rId4" Type="http://schemas.openxmlformats.org/officeDocument/2006/relationships/hyperlink" Target="https://webapp-strapi-paas-prod-nde-001.azurewebsites.net/uploads/december_2024_commission_on_iee_policy_recommendations_26a153c197.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3" Type="http://schemas.openxmlformats.org/officeDocument/2006/relationships/hyperlink" Target="https://www.oecd.org/en/topics/sub-issues/creative-thinking/pisa-2022-creative-thinking.html" TargetMode="External"/><Relationship Id="rId2" Type="http://schemas.openxmlformats.org/officeDocument/2006/relationships/notesSlide" Target="../notesSlides/notesSlide63.xml"/><Relationship Id="rId1" Type="http://schemas.openxmlformats.org/officeDocument/2006/relationships/slideLayout" Target="../slideLayouts/slideLayout14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4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hyperlink" Target="https://www.linkedin.com/in/sophiabroy/" TargetMode="External"/><Relationship Id="rId3" Type="http://schemas.openxmlformats.org/officeDocument/2006/relationships/hyperlink" Target="https://www.linkedin.com/company/national-center-on-education-and-the-economy/mycompany/" TargetMode="External"/><Relationship Id="rId7" Type="http://schemas.openxmlformats.org/officeDocument/2006/relationships/hyperlink" Target="https://www.linkedin.com/in/janice-case-31068b13/" TargetMode="External"/><Relationship Id="rId12" Type="http://schemas.openxmlformats.org/officeDocument/2006/relationships/hyperlink" Target="mailto:lsweeney@ncee.org" TargetMode="External"/><Relationship Id="rId2" Type="http://schemas.openxmlformats.org/officeDocument/2006/relationships/notesSlide" Target="../notesSlides/notesSlide73.xml"/><Relationship Id="rId1" Type="http://schemas.openxmlformats.org/officeDocument/2006/relationships/slideLayout" Target="../slideLayouts/slideLayout43.xml"/><Relationship Id="rId6" Type="http://schemas.openxmlformats.org/officeDocument/2006/relationships/hyperlink" Target="mailto:jcase@ncee.org" TargetMode="External"/><Relationship Id="rId11" Type="http://schemas.openxmlformats.org/officeDocument/2006/relationships/hyperlink" Target="https://www.linkedin.com/in/nathan-driskell-b4909115/" TargetMode="External"/><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png"/><Relationship Id="rId1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55"/>
          <p:cNvSpPr txBox="1">
            <a:spLocks noGrp="1"/>
          </p:cNvSpPr>
          <p:nvPr>
            <p:ph type="ctrTitle"/>
          </p:nvPr>
        </p:nvSpPr>
        <p:spPr>
          <a:xfrm>
            <a:off x="6218129" y="968253"/>
            <a:ext cx="2802548" cy="17907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1"/>
              </a:buClr>
              <a:buSzPct val="100000"/>
              <a:buFont typeface="Lato"/>
              <a:buNone/>
            </a:pPr>
            <a:r>
              <a:rPr lang="en" dirty="0"/>
              <a:t>NV Commission on Innovation and Excellence in Education</a:t>
            </a:r>
            <a:endParaRPr dirty="0"/>
          </a:p>
        </p:txBody>
      </p:sp>
      <p:sp>
        <p:nvSpPr>
          <p:cNvPr id="1297" name="Google Shape;1297;p155"/>
          <p:cNvSpPr txBox="1">
            <a:spLocks noGrp="1"/>
          </p:cNvSpPr>
          <p:nvPr>
            <p:ph type="subTitle" idx="1"/>
          </p:nvPr>
        </p:nvSpPr>
        <p:spPr>
          <a:xfrm>
            <a:off x="6365674" y="2983975"/>
            <a:ext cx="2507456" cy="1191272"/>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1500"/>
              <a:buNone/>
            </a:pPr>
            <a:r>
              <a:rPr lang="en" b="1"/>
              <a:t>From Roadmap to Roadwork</a:t>
            </a:r>
            <a:endParaRPr b="1"/>
          </a:p>
          <a:p>
            <a:pPr marL="0" lvl="0" indent="0" algn="ctr" rtl="0">
              <a:lnSpc>
                <a:spcPct val="90000"/>
              </a:lnSpc>
              <a:spcBef>
                <a:spcPts val="0"/>
              </a:spcBef>
              <a:spcAft>
                <a:spcPts val="0"/>
              </a:spcAft>
              <a:buClr>
                <a:schemeClr val="lt1"/>
              </a:buClr>
              <a:buSzPts val="1500"/>
              <a:buNone/>
            </a:pPr>
            <a:endParaRPr b="1"/>
          </a:p>
          <a:p>
            <a:pPr marL="0" lvl="0" indent="0" algn="ctr" rtl="0">
              <a:lnSpc>
                <a:spcPct val="90000"/>
              </a:lnSpc>
              <a:spcBef>
                <a:spcPts val="0"/>
              </a:spcBef>
              <a:spcAft>
                <a:spcPts val="0"/>
              </a:spcAft>
              <a:buClr>
                <a:schemeClr val="lt1"/>
              </a:buClr>
              <a:buSzPts val="1500"/>
              <a:buNone/>
            </a:pPr>
            <a:r>
              <a:rPr lang="en" b="1">
                <a:solidFill>
                  <a:schemeClr val="accent4"/>
                </a:solidFill>
              </a:rPr>
              <a:t>February 26-27, 2026</a:t>
            </a:r>
            <a:endParaRPr b="1">
              <a:solidFill>
                <a:schemeClr val="accent4"/>
              </a:solidFill>
            </a:endParaRPr>
          </a:p>
        </p:txBody>
      </p:sp>
      <p:sp>
        <p:nvSpPr>
          <p:cNvPr id="1298" name="Google Shape;1298;p15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401" name="Google Shape;1401;p164"/>
          <p:cNvSpPr txBox="1">
            <a:spLocks noGrp="1"/>
          </p:cNvSpPr>
          <p:nvPr>
            <p:ph type="title"/>
          </p:nvPr>
        </p:nvSpPr>
        <p:spPr>
          <a:xfrm>
            <a:off x="628650" y="185390"/>
            <a:ext cx="7886700" cy="8166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t>2025-2026 Cycle Objectives</a:t>
            </a:r>
            <a:endParaRPr b="1" dirty="0"/>
          </a:p>
        </p:txBody>
      </p:sp>
      <p:sp>
        <p:nvSpPr>
          <p:cNvPr id="1399" name="Google Shape;1399;p164"/>
          <p:cNvSpPr txBox="1"/>
          <p:nvPr/>
        </p:nvSpPr>
        <p:spPr>
          <a:xfrm>
            <a:off x="564429" y="1080442"/>
            <a:ext cx="8050800" cy="36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b="1" i="1">
                <a:solidFill>
                  <a:srgbClr val="AA0FA9"/>
                </a:solidFill>
                <a:latin typeface="Lato"/>
                <a:ea typeface="Lato"/>
                <a:cs typeface="Lato"/>
                <a:sym typeface="Lato"/>
              </a:rPr>
              <a:t>The Commission’s primary objectives this cycle are:</a:t>
            </a:r>
            <a:endParaRPr sz="1600" i="1">
              <a:latin typeface="Lato"/>
              <a:ea typeface="Lato"/>
              <a:cs typeface="Lato"/>
              <a:sym typeface="Lato"/>
            </a:endParaRPr>
          </a:p>
        </p:txBody>
      </p:sp>
      <p:sp>
        <p:nvSpPr>
          <p:cNvPr id="1400" name="Google Shape;1400;p164"/>
          <p:cNvSpPr txBox="1"/>
          <p:nvPr/>
        </p:nvSpPr>
        <p:spPr>
          <a:xfrm>
            <a:off x="636145" y="1558573"/>
            <a:ext cx="8183400" cy="3441300"/>
          </a:xfrm>
          <a:prstGeom prst="rect">
            <a:avLst/>
          </a:prstGeom>
          <a:noFill/>
          <a:ln>
            <a:noFill/>
          </a:ln>
        </p:spPr>
        <p:txBody>
          <a:bodyPr spcFirstLastPara="1" wrap="square" lIns="68575" tIns="34275" rIns="68575" bIns="34275" anchor="t" anchorCtr="0">
            <a:spAutoFit/>
          </a:bodyPr>
          <a:lstStyle/>
          <a:p>
            <a:pPr marL="457200" lvl="0" indent="-330200" algn="l" rtl="0">
              <a:lnSpc>
                <a:spcPct val="130000"/>
              </a:lnSpc>
              <a:spcBef>
                <a:spcPts val="1200"/>
              </a:spcBef>
              <a:spcAft>
                <a:spcPts val="0"/>
              </a:spcAft>
              <a:buClr>
                <a:srgbClr val="002060"/>
              </a:buClr>
              <a:buSzPts val="1600"/>
              <a:buFont typeface="Lato"/>
              <a:buAutoNum type="arabicPeriod"/>
            </a:pPr>
            <a:r>
              <a:rPr lang="en" sz="1600" b="1">
                <a:solidFill>
                  <a:srgbClr val="002060"/>
                </a:solidFill>
                <a:latin typeface="Lato"/>
                <a:ea typeface="Lato"/>
                <a:cs typeface="Lato"/>
                <a:sym typeface="Lato"/>
              </a:rPr>
              <a:t>Make “YES” the easy path statewide.</a:t>
            </a:r>
            <a:r>
              <a:rPr lang="en" sz="1600">
                <a:solidFill>
                  <a:srgbClr val="002060"/>
                </a:solidFill>
                <a:latin typeface="Lato"/>
                <a:ea typeface="Lato"/>
                <a:cs typeface="Lato"/>
                <a:sym typeface="Lato"/>
              </a:rPr>
              <a:t> </a:t>
            </a:r>
            <a:endParaRPr sz="1600">
              <a:solidFill>
                <a:srgbClr val="002060"/>
              </a:solidFill>
              <a:latin typeface="Lato"/>
              <a:ea typeface="Lato"/>
              <a:cs typeface="Lato"/>
              <a:sym typeface="Lato"/>
            </a:endParaRPr>
          </a:p>
          <a:p>
            <a:pPr marL="914400" lvl="1" indent="-330200" algn="l" rtl="0">
              <a:lnSpc>
                <a:spcPct val="130000"/>
              </a:lnSpc>
              <a:spcBef>
                <a:spcPts val="1000"/>
              </a:spcBef>
              <a:spcAft>
                <a:spcPts val="0"/>
              </a:spcAft>
              <a:buClr>
                <a:srgbClr val="002060"/>
              </a:buClr>
              <a:buSzPts val="1600"/>
              <a:buFont typeface="Lato"/>
              <a:buAutoNum type="alphaLcPeriod"/>
            </a:pPr>
            <a:r>
              <a:rPr lang="en" sz="1600">
                <a:solidFill>
                  <a:srgbClr val="002060"/>
                </a:solidFill>
                <a:latin typeface="Lato"/>
                <a:ea typeface="Lato"/>
                <a:cs typeface="Lato"/>
                <a:sym typeface="Lato"/>
              </a:rPr>
              <a:t>Offer tools, clarity, permissions, and supports</a:t>
            </a:r>
            <a:endParaRPr sz="1600">
              <a:solidFill>
                <a:srgbClr val="002060"/>
              </a:solidFill>
              <a:latin typeface="Lato"/>
              <a:ea typeface="Lato"/>
              <a:cs typeface="Lato"/>
              <a:sym typeface="Lato"/>
            </a:endParaRPr>
          </a:p>
          <a:p>
            <a:pPr marL="914400" lvl="1" indent="-330200" algn="l" rtl="0">
              <a:lnSpc>
                <a:spcPct val="130000"/>
              </a:lnSpc>
              <a:spcBef>
                <a:spcPts val="0"/>
              </a:spcBef>
              <a:spcAft>
                <a:spcPts val="0"/>
              </a:spcAft>
              <a:buClr>
                <a:srgbClr val="002060"/>
              </a:buClr>
              <a:buSzPts val="1600"/>
              <a:buFont typeface="Lato"/>
              <a:buAutoNum type="alphaLcPeriod"/>
            </a:pPr>
            <a:r>
              <a:rPr lang="en" sz="1600">
                <a:solidFill>
                  <a:srgbClr val="002060"/>
                </a:solidFill>
                <a:latin typeface="Lato"/>
                <a:ea typeface="Lato"/>
                <a:cs typeface="Lato"/>
                <a:sym typeface="Lato"/>
              </a:rPr>
              <a:t>Incentivize action and reduce barriers</a:t>
            </a:r>
            <a:endParaRPr sz="1600">
              <a:solidFill>
                <a:srgbClr val="002060"/>
              </a:solidFill>
              <a:latin typeface="Lato"/>
              <a:ea typeface="Lato"/>
              <a:cs typeface="Lato"/>
              <a:sym typeface="Lato"/>
            </a:endParaRPr>
          </a:p>
          <a:p>
            <a:pPr marL="457200" lvl="0" indent="-330200" algn="l" rtl="0">
              <a:lnSpc>
                <a:spcPct val="130000"/>
              </a:lnSpc>
              <a:spcBef>
                <a:spcPts val="0"/>
              </a:spcBef>
              <a:spcAft>
                <a:spcPts val="0"/>
              </a:spcAft>
              <a:buClr>
                <a:srgbClr val="002060"/>
              </a:buClr>
              <a:buSzPts val="1600"/>
              <a:buFont typeface="Lato"/>
              <a:buAutoNum type="arabicPeriod"/>
            </a:pPr>
            <a:r>
              <a:rPr lang="en" sz="1600" b="1">
                <a:solidFill>
                  <a:srgbClr val="002060"/>
                </a:solidFill>
                <a:latin typeface="Lato"/>
                <a:ea typeface="Lato"/>
                <a:cs typeface="Lato"/>
                <a:sym typeface="Lato"/>
              </a:rPr>
              <a:t>Keep the Roadmap live. </a:t>
            </a:r>
            <a:endParaRPr sz="1600" b="1">
              <a:solidFill>
                <a:srgbClr val="002060"/>
              </a:solidFill>
              <a:latin typeface="Lato"/>
              <a:ea typeface="Lato"/>
              <a:cs typeface="Lato"/>
              <a:sym typeface="Lato"/>
            </a:endParaRPr>
          </a:p>
          <a:p>
            <a:pPr marL="914400" lvl="1" indent="-330200" algn="l" rtl="0">
              <a:lnSpc>
                <a:spcPct val="130000"/>
              </a:lnSpc>
              <a:spcBef>
                <a:spcPts val="1000"/>
              </a:spcBef>
              <a:spcAft>
                <a:spcPts val="0"/>
              </a:spcAft>
              <a:buClr>
                <a:srgbClr val="002060"/>
              </a:buClr>
              <a:buSzPts val="1600"/>
              <a:buFont typeface="Lato"/>
              <a:buAutoNum type="alphaLcPeriod"/>
            </a:pPr>
            <a:r>
              <a:rPr lang="en" sz="1600">
                <a:solidFill>
                  <a:srgbClr val="002060"/>
                </a:solidFill>
                <a:latin typeface="Lato"/>
                <a:ea typeface="Lato"/>
                <a:cs typeface="Lato"/>
                <a:sym typeface="Lato"/>
              </a:rPr>
              <a:t>Expand visibility and collective ownership </a:t>
            </a:r>
            <a:endParaRPr sz="1600">
              <a:solidFill>
                <a:srgbClr val="002060"/>
              </a:solidFill>
              <a:latin typeface="Lato"/>
              <a:ea typeface="Lato"/>
              <a:cs typeface="Lato"/>
              <a:sym typeface="Lato"/>
            </a:endParaRPr>
          </a:p>
          <a:p>
            <a:pPr marL="914400" lvl="1" indent="-330200" algn="l" rtl="0">
              <a:lnSpc>
                <a:spcPct val="130000"/>
              </a:lnSpc>
              <a:spcBef>
                <a:spcPts val="0"/>
              </a:spcBef>
              <a:spcAft>
                <a:spcPts val="0"/>
              </a:spcAft>
              <a:buClr>
                <a:srgbClr val="002060"/>
              </a:buClr>
              <a:buSzPts val="1600"/>
              <a:buFont typeface="Lato"/>
              <a:buAutoNum type="alphaLcPeriod"/>
            </a:pPr>
            <a:r>
              <a:rPr lang="en" sz="1600">
                <a:solidFill>
                  <a:srgbClr val="002060"/>
                </a:solidFill>
                <a:latin typeface="Lato"/>
                <a:ea typeface="Lato"/>
                <a:cs typeface="Lato"/>
                <a:sym typeface="Lato"/>
              </a:rPr>
              <a:t>Make updates and refinements</a:t>
            </a:r>
            <a:endParaRPr sz="1600" b="1">
              <a:solidFill>
                <a:srgbClr val="002060"/>
              </a:solidFill>
              <a:latin typeface="Lato"/>
              <a:ea typeface="Lato"/>
              <a:cs typeface="Lato"/>
              <a:sym typeface="Lato"/>
            </a:endParaRPr>
          </a:p>
          <a:p>
            <a:pPr marL="457200" lvl="0" indent="-330200" algn="l" rtl="0">
              <a:lnSpc>
                <a:spcPct val="130000"/>
              </a:lnSpc>
              <a:spcBef>
                <a:spcPts val="1200"/>
              </a:spcBef>
              <a:spcAft>
                <a:spcPts val="0"/>
              </a:spcAft>
              <a:buClr>
                <a:srgbClr val="002060"/>
              </a:buClr>
              <a:buSzPts val="1600"/>
              <a:buFont typeface="Lato"/>
              <a:buAutoNum type="arabicPeriod"/>
            </a:pPr>
            <a:r>
              <a:rPr lang="en" sz="1600" b="1">
                <a:solidFill>
                  <a:srgbClr val="002060"/>
                </a:solidFill>
                <a:latin typeface="Lato"/>
                <a:ea typeface="Lato"/>
                <a:cs typeface="Lato"/>
                <a:sym typeface="Lato"/>
              </a:rPr>
              <a:t>Prepare targeted guidance</a:t>
            </a:r>
            <a:r>
              <a:rPr lang="en" sz="1600">
                <a:solidFill>
                  <a:srgbClr val="002060"/>
                </a:solidFill>
                <a:latin typeface="Lato"/>
                <a:ea typeface="Lato"/>
                <a:cs typeface="Lato"/>
                <a:sym typeface="Lato"/>
              </a:rPr>
              <a:t> </a:t>
            </a:r>
            <a:r>
              <a:rPr lang="en" sz="1600" b="1">
                <a:solidFill>
                  <a:srgbClr val="002060"/>
                </a:solidFill>
                <a:latin typeface="Lato"/>
                <a:ea typeface="Lato"/>
                <a:cs typeface="Lato"/>
                <a:sym typeface="Lato"/>
              </a:rPr>
              <a:t>and recommendations</a:t>
            </a:r>
            <a:r>
              <a:rPr lang="en" sz="1600">
                <a:solidFill>
                  <a:srgbClr val="002060"/>
                </a:solidFill>
                <a:latin typeface="Lato"/>
                <a:ea typeface="Lato"/>
                <a:cs typeface="Lato"/>
                <a:sym typeface="Lato"/>
              </a:rPr>
              <a:t>. </a:t>
            </a:r>
            <a:endParaRPr sz="1600">
              <a:solidFill>
                <a:srgbClr val="002060"/>
              </a:solidFill>
              <a:latin typeface="Lato"/>
              <a:ea typeface="Lato"/>
              <a:cs typeface="Lato"/>
              <a:sym typeface="Lato"/>
            </a:endParaRPr>
          </a:p>
          <a:p>
            <a:pPr marL="914400" lvl="1" indent="-330200" algn="l" rtl="0">
              <a:lnSpc>
                <a:spcPct val="130000"/>
              </a:lnSpc>
              <a:spcBef>
                <a:spcPts val="1200"/>
              </a:spcBef>
              <a:spcAft>
                <a:spcPts val="1000"/>
              </a:spcAft>
              <a:buClr>
                <a:srgbClr val="002060"/>
              </a:buClr>
              <a:buSzPts val="1600"/>
              <a:buFont typeface="Lato"/>
              <a:buAutoNum type="alphaLcPeriod"/>
            </a:pPr>
            <a:r>
              <a:rPr lang="en" sz="1600">
                <a:solidFill>
                  <a:srgbClr val="002060"/>
                </a:solidFill>
                <a:latin typeface="Lato"/>
                <a:ea typeface="Lato"/>
                <a:cs typeface="Lato"/>
                <a:sym typeface="Lato"/>
              </a:rPr>
              <a:t>Name additional policy/administrative enablers based on what emerges from subcommittee work.</a:t>
            </a:r>
            <a:endParaRPr sz="1600">
              <a:solidFill>
                <a:srgbClr val="002060"/>
              </a:solidFill>
              <a:latin typeface="Lato"/>
              <a:ea typeface="Lato"/>
              <a:cs typeface="Lato"/>
              <a:sym typeface="Lato"/>
            </a:endParaRPr>
          </a:p>
        </p:txBody>
      </p:sp>
      <p:sp>
        <p:nvSpPr>
          <p:cNvPr id="1402" name="Google Shape;1402;p16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65"/>
          <p:cNvSpPr txBox="1">
            <a:spLocks noGrp="1"/>
          </p:cNvSpPr>
          <p:nvPr>
            <p:ph type="title"/>
          </p:nvPr>
        </p:nvSpPr>
        <p:spPr>
          <a:xfrm>
            <a:off x="447272" y="101601"/>
            <a:ext cx="7886700" cy="628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t>Our Progress this Cycle</a:t>
            </a:r>
            <a:endParaRPr b="1"/>
          </a:p>
        </p:txBody>
      </p:sp>
      <p:sp>
        <p:nvSpPr>
          <p:cNvPr id="1408" name="Google Shape;1408;p165"/>
          <p:cNvSpPr txBox="1">
            <a:spLocks noGrp="1"/>
          </p:cNvSpPr>
          <p:nvPr>
            <p:ph type="body" idx="1"/>
          </p:nvPr>
        </p:nvSpPr>
        <p:spPr>
          <a:xfrm>
            <a:off x="458300" y="815650"/>
            <a:ext cx="8373600" cy="4269900"/>
          </a:xfrm>
          <a:prstGeom prst="rect">
            <a:avLst/>
          </a:prstGeom>
        </p:spPr>
        <p:txBody>
          <a:bodyPr spcFirstLastPara="1" wrap="square" lIns="68575" tIns="34275" rIns="68575" bIns="34275" anchor="t" anchorCtr="0">
            <a:normAutofit fontScale="85000" lnSpcReduction="20000"/>
          </a:bodyPr>
          <a:lstStyle/>
          <a:p>
            <a:pPr marL="0" lvl="0" indent="0" algn="l" rtl="0">
              <a:spcBef>
                <a:spcPts val="800"/>
              </a:spcBef>
              <a:spcAft>
                <a:spcPts val="0"/>
              </a:spcAft>
              <a:buNone/>
            </a:pPr>
            <a:r>
              <a:rPr lang="en" b="1" i="1">
                <a:solidFill>
                  <a:srgbClr val="5520D6"/>
                </a:solidFill>
              </a:rPr>
              <a:t>In the past six months, the Commission: </a:t>
            </a:r>
            <a:endParaRPr b="1" i="1">
              <a:solidFill>
                <a:srgbClr val="5520D6"/>
              </a:solidFill>
            </a:endParaRPr>
          </a:p>
          <a:p>
            <a:pPr marL="0" lvl="0" indent="0" algn="l" rtl="0">
              <a:spcBef>
                <a:spcPts val="800"/>
              </a:spcBef>
              <a:spcAft>
                <a:spcPts val="0"/>
              </a:spcAft>
              <a:buNone/>
            </a:pPr>
            <a:endParaRPr sz="600" b="1">
              <a:solidFill>
                <a:srgbClr val="5520D6"/>
              </a:solidFill>
            </a:endParaRPr>
          </a:p>
          <a:p>
            <a:pPr marL="457200" lvl="0" indent="-309562" algn="l" rtl="0">
              <a:lnSpc>
                <a:spcPct val="115000"/>
              </a:lnSpc>
              <a:spcBef>
                <a:spcPts val="800"/>
              </a:spcBef>
              <a:spcAft>
                <a:spcPts val="0"/>
              </a:spcAft>
              <a:buClr>
                <a:srgbClr val="002060"/>
              </a:buClr>
              <a:buSzPct val="100000"/>
              <a:buFont typeface="Lato"/>
              <a:buChar char="•"/>
            </a:pPr>
            <a:r>
              <a:rPr lang="en" sz="1500" b="1">
                <a:solidFill>
                  <a:srgbClr val="002060"/>
                </a:solidFill>
              </a:rPr>
              <a:t>Increased visibility of and spread awareness of the roadmap. </a:t>
            </a:r>
            <a:endParaRPr sz="1500" b="1">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Nevada Association of School Superintendents</a:t>
            </a:r>
            <a:endParaRPr sz="1500">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Subcommittee for Accountability Redesign</a:t>
            </a:r>
            <a:endParaRPr sz="1500">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Commission on School Funding</a:t>
            </a:r>
            <a:endParaRPr sz="1500">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Nevada Association of School Administrators </a:t>
            </a:r>
            <a:endParaRPr sz="1500">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Nevada Future of Learning Network </a:t>
            </a:r>
            <a:endParaRPr sz="1500">
              <a:solidFill>
                <a:srgbClr val="002060"/>
              </a:solidFill>
            </a:endParaRPr>
          </a:p>
          <a:p>
            <a:pPr marL="457200" lvl="0" indent="-309562" algn="l" rtl="0">
              <a:lnSpc>
                <a:spcPct val="115000"/>
              </a:lnSpc>
              <a:spcBef>
                <a:spcPts val="1000"/>
              </a:spcBef>
              <a:spcAft>
                <a:spcPts val="0"/>
              </a:spcAft>
              <a:buClr>
                <a:srgbClr val="002060"/>
              </a:buClr>
              <a:buSzPct val="100000"/>
              <a:buFont typeface="Lato"/>
              <a:buChar char="•"/>
            </a:pPr>
            <a:r>
              <a:rPr lang="en" sz="1500" b="1">
                <a:solidFill>
                  <a:srgbClr val="002060"/>
                </a:solidFill>
              </a:rPr>
              <a:t>Broadened its coalition to include additional critical stakeholders. </a:t>
            </a:r>
            <a:endParaRPr sz="1500" b="1">
              <a:solidFill>
                <a:srgbClr val="002060"/>
              </a:solidFill>
            </a:endParaRPr>
          </a:p>
          <a:p>
            <a:pPr marL="457200" lvl="0" indent="-309562" algn="l" rtl="0">
              <a:lnSpc>
                <a:spcPct val="115000"/>
              </a:lnSpc>
              <a:spcBef>
                <a:spcPts val="1000"/>
              </a:spcBef>
              <a:spcAft>
                <a:spcPts val="0"/>
              </a:spcAft>
              <a:buClr>
                <a:srgbClr val="002060"/>
              </a:buClr>
              <a:buSzPct val="100000"/>
              <a:buFont typeface="Lato"/>
              <a:buChar char="•"/>
            </a:pPr>
            <a:r>
              <a:rPr lang="en" sz="1500" b="1">
                <a:solidFill>
                  <a:srgbClr val="002060"/>
                </a:solidFill>
              </a:rPr>
              <a:t>Identified a short list of priority areas to enable uptake and ownership of the roadmap. </a:t>
            </a:r>
            <a:endParaRPr sz="1500" b="1">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Subcommittee Offers </a:t>
            </a:r>
            <a:endParaRPr sz="1500">
              <a:solidFill>
                <a:srgbClr val="002060"/>
              </a:solidFill>
            </a:endParaRPr>
          </a:p>
          <a:p>
            <a:pPr marL="457200" lvl="0" indent="-309562" algn="l" rtl="0">
              <a:lnSpc>
                <a:spcPct val="115000"/>
              </a:lnSpc>
              <a:spcBef>
                <a:spcPts val="1000"/>
              </a:spcBef>
              <a:spcAft>
                <a:spcPts val="0"/>
              </a:spcAft>
              <a:buClr>
                <a:srgbClr val="002060"/>
              </a:buClr>
              <a:buSzPct val="100000"/>
              <a:buFont typeface="Lato"/>
              <a:buChar char="•"/>
            </a:pPr>
            <a:r>
              <a:rPr lang="en" sz="1500" b="1">
                <a:solidFill>
                  <a:srgbClr val="002060"/>
                </a:solidFill>
              </a:rPr>
              <a:t>Began planning the use of funding appropriated via SB4 Sec 5.1 to implement the recommendations outlined in the roadmap. </a:t>
            </a:r>
            <a:endParaRPr sz="1500" b="1">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Clarifying allowable use and disbursement logistics. </a:t>
            </a:r>
            <a:endParaRPr sz="1500">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Generated initial criteria for the establishment of  a working group</a:t>
            </a:r>
            <a:endParaRPr sz="1500">
              <a:solidFill>
                <a:srgbClr val="002060"/>
              </a:solidFill>
            </a:endParaRPr>
          </a:p>
          <a:p>
            <a:pPr marL="457200" lvl="0" indent="-309562" algn="l" rtl="0">
              <a:lnSpc>
                <a:spcPct val="115000"/>
              </a:lnSpc>
              <a:spcBef>
                <a:spcPts val="1000"/>
              </a:spcBef>
              <a:spcAft>
                <a:spcPts val="0"/>
              </a:spcAft>
              <a:buClr>
                <a:srgbClr val="002060"/>
              </a:buClr>
              <a:buSzPct val="100000"/>
              <a:buFont typeface="Lato"/>
              <a:buChar char="•"/>
            </a:pPr>
            <a:r>
              <a:rPr lang="en" sz="1500" b="1">
                <a:solidFill>
                  <a:srgbClr val="002060"/>
                </a:solidFill>
              </a:rPr>
              <a:t>Took steps toward clarifying and executing on new responsibilities outlined in SB460 Section 5.5. </a:t>
            </a:r>
            <a:endParaRPr sz="1500" b="1">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Collaboration with NDE on data requirements </a:t>
            </a:r>
            <a:endParaRPr sz="1500">
              <a:solidFill>
                <a:srgbClr val="002060"/>
              </a:solidFill>
            </a:endParaRPr>
          </a:p>
          <a:p>
            <a:pPr marL="914400" lvl="1" indent="-309562" algn="l" rtl="0">
              <a:lnSpc>
                <a:spcPct val="115000"/>
              </a:lnSpc>
              <a:spcBef>
                <a:spcPts val="0"/>
              </a:spcBef>
              <a:spcAft>
                <a:spcPts val="0"/>
              </a:spcAft>
              <a:buClr>
                <a:srgbClr val="002060"/>
              </a:buClr>
              <a:buSzPct val="100000"/>
              <a:buFont typeface="Lato"/>
              <a:buChar char="•"/>
            </a:pPr>
            <a:r>
              <a:rPr lang="en" sz="1500">
                <a:solidFill>
                  <a:srgbClr val="002060"/>
                </a:solidFill>
              </a:rPr>
              <a:t>Consultation with Fiscal Counsel </a:t>
            </a:r>
            <a:endParaRPr sz="1500">
              <a:solidFill>
                <a:srgbClr val="002060"/>
              </a:solidFill>
            </a:endParaRPr>
          </a:p>
        </p:txBody>
      </p:sp>
      <p:sp>
        <p:nvSpPr>
          <p:cNvPr id="1409" name="Google Shape;1409;p16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166"/>
          <p:cNvSpPr txBox="1">
            <a:spLocks noGrp="1"/>
          </p:cNvSpPr>
          <p:nvPr>
            <p:ph type="ctrTitle"/>
          </p:nvPr>
        </p:nvSpPr>
        <p:spPr>
          <a:xfrm>
            <a:off x="243507" y="2046571"/>
            <a:ext cx="8640000" cy="19641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050"/>
              <a:buFont typeface="Lato"/>
              <a:buNone/>
            </a:pPr>
            <a:r>
              <a:rPr lang="en" sz="3550"/>
              <a:t>V</a:t>
            </a:r>
            <a:endParaRPr sz="3550"/>
          </a:p>
          <a:p>
            <a:pPr marL="0" lvl="0" indent="0" algn="ctr" rtl="0">
              <a:lnSpc>
                <a:spcPct val="90000"/>
              </a:lnSpc>
              <a:spcBef>
                <a:spcPts val="0"/>
              </a:spcBef>
              <a:spcAft>
                <a:spcPts val="0"/>
              </a:spcAft>
              <a:buClr>
                <a:schemeClr val="lt1"/>
              </a:buClr>
              <a:buSzPts val="4050"/>
              <a:buFont typeface="Lato"/>
              <a:buNone/>
            </a:pPr>
            <a:r>
              <a:rPr lang="en" sz="3550"/>
              <a:t>What Does ‘Roadwork’ Really Mean?</a:t>
            </a:r>
            <a:endParaRPr sz="3550"/>
          </a:p>
          <a:p>
            <a:pPr marL="0" lvl="0" indent="0" algn="ctr" rtl="0">
              <a:lnSpc>
                <a:spcPct val="90000"/>
              </a:lnSpc>
              <a:spcBef>
                <a:spcPts val="0"/>
              </a:spcBef>
              <a:spcAft>
                <a:spcPts val="0"/>
              </a:spcAft>
              <a:buClr>
                <a:schemeClr val="lt1"/>
              </a:buClr>
              <a:buSzPts val="4050"/>
              <a:buFont typeface="Lato"/>
              <a:buNone/>
            </a:pPr>
            <a:r>
              <a:rPr lang="en" sz="3550" i="1"/>
              <a:t>A Shared Language for Moving from Ideas to System Change</a:t>
            </a:r>
            <a:r>
              <a:rPr lang="en" sz="3550"/>
              <a:t> </a:t>
            </a:r>
            <a:endParaRPr sz="3550"/>
          </a:p>
        </p:txBody>
      </p:sp>
      <p:sp>
        <p:nvSpPr>
          <p:cNvPr id="1415" name="Google Shape;1415;p16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6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t>Item V: Outcomes          	               (75 Min)</a:t>
            </a:r>
            <a:endParaRPr b="1"/>
          </a:p>
        </p:txBody>
      </p:sp>
      <p:sp>
        <p:nvSpPr>
          <p:cNvPr id="1421" name="Google Shape;1421;p167"/>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457200" lvl="0" indent="-355600" algn="l" rtl="0">
              <a:spcBef>
                <a:spcPts val="800"/>
              </a:spcBef>
              <a:spcAft>
                <a:spcPts val="0"/>
              </a:spcAft>
              <a:buClr>
                <a:schemeClr val="accent1"/>
              </a:buClr>
              <a:buSzPts val="2000"/>
              <a:buFont typeface="Lato"/>
              <a:buChar char="•"/>
            </a:pPr>
            <a:r>
              <a:rPr lang="en" sz="2000">
                <a:solidFill>
                  <a:schemeClr val="accent1"/>
                </a:solidFill>
              </a:rPr>
              <a:t>Refine our “operating stance” for impact in this phase of the commission’s work. </a:t>
            </a:r>
            <a:endParaRPr sz="2000">
              <a:solidFill>
                <a:schemeClr val="accent1"/>
              </a:solidFill>
            </a:endParaRPr>
          </a:p>
          <a:p>
            <a:pPr marL="457200" lvl="0" indent="-355600" algn="l" rtl="0">
              <a:spcBef>
                <a:spcPts val="1000"/>
              </a:spcBef>
              <a:spcAft>
                <a:spcPts val="0"/>
              </a:spcAft>
              <a:buClr>
                <a:schemeClr val="accent1"/>
              </a:buClr>
              <a:buSzPts val="2000"/>
              <a:buFont typeface="Lato"/>
              <a:buChar char="•"/>
            </a:pPr>
            <a:r>
              <a:rPr lang="en" sz="2000">
                <a:solidFill>
                  <a:schemeClr val="accent1"/>
                </a:solidFill>
              </a:rPr>
              <a:t>Brainstorms risks and guardrails to successful “roadwork”. </a:t>
            </a:r>
            <a:endParaRPr sz="2000">
              <a:solidFill>
                <a:schemeClr val="accent1"/>
              </a:solidFill>
            </a:endParaRPr>
          </a:p>
          <a:p>
            <a:pPr marL="457200" lvl="0" indent="-355600" algn="l" rtl="0">
              <a:spcBef>
                <a:spcPts val="1000"/>
              </a:spcBef>
              <a:spcAft>
                <a:spcPts val="1000"/>
              </a:spcAft>
              <a:buClr>
                <a:schemeClr val="accent1"/>
              </a:buClr>
              <a:buSzPts val="2000"/>
              <a:buFont typeface="Lato"/>
              <a:buChar char="•"/>
            </a:pPr>
            <a:r>
              <a:rPr lang="en" sz="2000">
                <a:solidFill>
                  <a:schemeClr val="accent1"/>
                </a:solidFill>
              </a:rPr>
              <a:t>Begin defining evidence-based “accomplishment” by June 30 + December 30</a:t>
            </a:r>
            <a:endParaRPr sz="2000">
              <a:solidFill>
                <a:schemeClr val="accent1"/>
              </a:solidFill>
            </a:endParaRPr>
          </a:p>
        </p:txBody>
      </p:sp>
      <p:sp>
        <p:nvSpPr>
          <p:cNvPr id="1422" name="Google Shape;1422;p16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pic>
        <p:nvPicPr>
          <p:cNvPr id="1427" name="Google Shape;1427;p168">
            <a:extLst>
              <a:ext uri="{C183D7F6-B498-43B3-948B-1728B52AA6E4}">
                <adec:decorative xmlns:adec="http://schemas.microsoft.com/office/drawing/2017/decorative" val="1"/>
              </a:ext>
            </a:extLst>
          </p:cNvPr>
          <p:cNvPicPr preferRelativeResize="0"/>
          <p:nvPr/>
        </p:nvPicPr>
        <p:blipFill rotWithShape="1">
          <a:blip r:embed="rId3">
            <a:alphaModFix/>
          </a:blip>
          <a:srcRect l="13325" r="24640"/>
          <a:stretch/>
        </p:blipFill>
        <p:spPr>
          <a:xfrm>
            <a:off x="4365875" y="811800"/>
            <a:ext cx="4741949" cy="4299874"/>
          </a:xfrm>
          <a:prstGeom prst="rect">
            <a:avLst/>
          </a:prstGeom>
          <a:noFill/>
          <a:ln>
            <a:noFill/>
          </a:ln>
        </p:spPr>
      </p:pic>
      <p:sp>
        <p:nvSpPr>
          <p:cNvPr id="1428" name="Google Shape;1428;p168">
            <a:extLst>
              <a:ext uri="{C183D7F6-B498-43B3-948B-1728B52AA6E4}">
                <adec:decorative xmlns:adec="http://schemas.microsoft.com/office/drawing/2017/decorative" val="1"/>
              </a:ext>
            </a:extLst>
          </p:cNvPr>
          <p:cNvSpPr/>
          <p:nvPr/>
        </p:nvSpPr>
        <p:spPr>
          <a:xfrm>
            <a:off x="0" y="1574615"/>
            <a:ext cx="5358300" cy="726900"/>
          </a:xfrm>
          <a:prstGeom prst="rect">
            <a:avLst/>
          </a:prstGeom>
          <a:solidFill>
            <a:srgbClr val="02194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9" name="Google Shape;1429;p168">
            <a:extLst>
              <a:ext uri="{C183D7F6-B498-43B3-948B-1728B52AA6E4}">
                <adec:decorative xmlns:adec="http://schemas.microsoft.com/office/drawing/2017/decorative" val="0"/>
              </a:ext>
            </a:extLst>
          </p:cNvPr>
          <p:cNvSpPr txBox="1">
            <a:spLocks noGrp="1"/>
          </p:cNvSpPr>
          <p:nvPr>
            <p:ph type="ctrTitle" idx="4294967295"/>
          </p:nvPr>
        </p:nvSpPr>
        <p:spPr>
          <a:xfrm>
            <a:off x="87670" y="-45234"/>
            <a:ext cx="7965600" cy="6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chemeClr val="accent1"/>
                </a:solidFill>
              </a:rPr>
              <a:t>Surfacing Collective Wisdom: </a:t>
            </a:r>
            <a:endParaRPr sz="2800" dirty="0">
              <a:solidFill>
                <a:schemeClr val="accent1"/>
              </a:solidFill>
            </a:endParaRPr>
          </a:p>
          <a:p>
            <a:pPr marL="0" lvl="0" indent="0" algn="l" rtl="0">
              <a:spcBef>
                <a:spcPts val="0"/>
              </a:spcBef>
              <a:spcAft>
                <a:spcPts val="0"/>
              </a:spcAft>
              <a:buNone/>
            </a:pPr>
            <a:r>
              <a:rPr lang="en" sz="2800" dirty="0">
                <a:solidFill>
                  <a:schemeClr val="accent1"/>
                </a:solidFill>
              </a:rPr>
              <a:t>Impact regardless of funding. </a:t>
            </a:r>
            <a:endParaRPr sz="2400" dirty="0">
              <a:solidFill>
                <a:srgbClr val="290E79"/>
              </a:solidFill>
              <a:latin typeface="Comfortaa"/>
              <a:ea typeface="Comfortaa"/>
              <a:cs typeface="Comfortaa"/>
              <a:sym typeface="Comfortaa"/>
            </a:endParaRPr>
          </a:p>
        </p:txBody>
      </p:sp>
      <p:grpSp>
        <p:nvGrpSpPr>
          <p:cNvPr id="1430" name="Google Shape;1430;p168">
            <a:extLst>
              <a:ext uri="{C183D7F6-B498-43B3-948B-1728B52AA6E4}">
                <adec:decorative xmlns:adec="http://schemas.microsoft.com/office/drawing/2017/decorative" val="1"/>
              </a:ext>
            </a:extLst>
          </p:cNvPr>
          <p:cNvGrpSpPr/>
          <p:nvPr/>
        </p:nvGrpSpPr>
        <p:grpSpPr>
          <a:xfrm>
            <a:off x="647419" y="983246"/>
            <a:ext cx="1778379" cy="25628"/>
            <a:chOff x="2072775" y="3217975"/>
            <a:chExt cx="2392545" cy="76800"/>
          </a:xfrm>
        </p:grpSpPr>
        <p:sp>
          <p:nvSpPr>
            <p:cNvPr id="1431" name="Google Shape;1431;p168"/>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168"/>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68"/>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68"/>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68"/>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68"/>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68"/>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8" name="Google Shape;1438;p168">
            <a:extLst>
              <a:ext uri="{C183D7F6-B498-43B3-948B-1728B52AA6E4}">
                <adec:decorative xmlns:adec="http://schemas.microsoft.com/office/drawing/2017/decorative" val="1"/>
              </a:ext>
            </a:extLst>
          </p:cNvPr>
          <p:cNvSpPr/>
          <p:nvPr/>
        </p:nvSpPr>
        <p:spPr>
          <a:xfrm>
            <a:off x="0" y="2546726"/>
            <a:ext cx="5358300" cy="831300"/>
          </a:xfrm>
          <a:prstGeom prst="rect">
            <a:avLst/>
          </a:prstGeom>
          <a:solidFill>
            <a:srgbClr val="AA0F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9" name="Google Shape;1439;p168">
            <a:extLst>
              <a:ext uri="{C183D7F6-B498-43B3-948B-1728B52AA6E4}">
                <adec:decorative xmlns:adec="http://schemas.microsoft.com/office/drawing/2017/decorative" val="1"/>
              </a:ext>
            </a:extLst>
          </p:cNvPr>
          <p:cNvSpPr/>
          <p:nvPr/>
        </p:nvSpPr>
        <p:spPr>
          <a:xfrm>
            <a:off x="0" y="3518820"/>
            <a:ext cx="5358300" cy="726900"/>
          </a:xfrm>
          <a:prstGeom prst="rect">
            <a:avLst/>
          </a:prstGeom>
          <a:solidFill>
            <a:srgbClr val="5520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0" name="Google Shape;1440;p168"/>
          <p:cNvSpPr txBox="1"/>
          <p:nvPr/>
        </p:nvSpPr>
        <p:spPr>
          <a:xfrm>
            <a:off x="89869" y="1606722"/>
            <a:ext cx="4786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sz="1600" b="1" dirty="0">
                <a:solidFill>
                  <a:schemeClr val="lt1"/>
                </a:solidFill>
                <a:latin typeface="Lato"/>
                <a:ea typeface="Lato"/>
                <a:cs typeface="Lato"/>
                <a:sym typeface="Lato"/>
              </a:rPr>
              <a:t>Two Rounds of Paired Conversation</a:t>
            </a:r>
            <a:endParaRPr sz="1600" b="1" dirty="0">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900"/>
              <a:buFont typeface="Arial"/>
              <a:buNone/>
            </a:pPr>
            <a:r>
              <a:rPr lang="en" sz="1600" b="1" dirty="0">
                <a:solidFill>
                  <a:schemeClr val="lt1"/>
                </a:solidFill>
                <a:latin typeface="Lato"/>
                <a:ea typeface="Lato"/>
                <a:cs typeface="Lato"/>
                <a:sym typeface="Lato"/>
              </a:rPr>
              <a:t>4 minutes each + 1 minute switch</a:t>
            </a:r>
            <a:endParaRPr sz="1600" b="1" dirty="0">
              <a:solidFill>
                <a:schemeClr val="lt1"/>
              </a:solidFill>
              <a:latin typeface="Lato"/>
              <a:ea typeface="Lato"/>
              <a:cs typeface="Lato"/>
              <a:sym typeface="Lato"/>
            </a:endParaRPr>
          </a:p>
        </p:txBody>
      </p:sp>
      <p:sp>
        <p:nvSpPr>
          <p:cNvPr id="1441" name="Google Shape;1441;p168"/>
          <p:cNvSpPr txBox="1"/>
          <p:nvPr/>
        </p:nvSpPr>
        <p:spPr>
          <a:xfrm>
            <a:off x="98080" y="2555507"/>
            <a:ext cx="5142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900"/>
              <a:buFont typeface="Arial"/>
              <a:buNone/>
            </a:pPr>
            <a:r>
              <a:rPr lang="en" b="1" dirty="0">
                <a:solidFill>
                  <a:schemeClr val="lt1"/>
                </a:solidFill>
                <a:latin typeface="Lato"/>
                <a:ea typeface="Lato"/>
                <a:cs typeface="Lato"/>
                <a:sym typeface="Lato"/>
              </a:rPr>
              <a:t>Think of a time you saw a commission/cross‑sector coalition create real impact without big new funding. What did they do that actually moved the system (not just produced a report)?</a:t>
            </a:r>
            <a:endParaRPr b="1" dirty="0">
              <a:solidFill>
                <a:schemeClr val="lt1"/>
              </a:solidFill>
              <a:latin typeface="Lato"/>
              <a:ea typeface="Lato"/>
              <a:cs typeface="Lato"/>
              <a:sym typeface="Lato"/>
            </a:endParaRPr>
          </a:p>
        </p:txBody>
      </p:sp>
      <p:sp>
        <p:nvSpPr>
          <p:cNvPr id="1442" name="Google Shape;1442;p168"/>
          <p:cNvSpPr txBox="1"/>
          <p:nvPr/>
        </p:nvSpPr>
        <p:spPr>
          <a:xfrm>
            <a:off x="81658" y="3535091"/>
            <a:ext cx="5142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900"/>
              <a:buFont typeface="Arial"/>
              <a:buNone/>
            </a:pPr>
            <a:r>
              <a:rPr lang="en" sz="1600" b="1" dirty="0">
                <a:solidFill>
                  <a:schemeClr val="lt1"/>
                </a:solidFill>
                <a:latin typeface="Lato"/>
                <a:ea typeface="Lato"/>
                <a:cs typeface="Lato"/>
                <a:sym typeface="Lato"/>
              </a:rPr>
              <a:t>Each person write 1 sticky: </a:t>
            </a:r>
            <a:endParaRPr sz="1600" b="1" dirty="0">
              <a:solidFill>
                <a:schemeClr val="lt1"/>
              </a:solidFill>
              <a:latin typeface="Lato"/>
              <a:ea typeface="Lato"/>
              <a:cs typeface="Lato"/>
              <a:sym typeface="Lato"/>
            </a:endParaRPr>
          </a:p>
          <a:p>
            <a:pPr marL="0" lvl="0" indent="0" algn="l" rtl="0">
              <a:spcBef>
                <a:spcPts val="0"/>
              </a:spcBef>
              <a:spcAft>
                <a:spcPts val="0"/>
              </a:spcAft>
              <a:buClr>
                <a:schemeClr val="dk1"/>
              </a:buClr>
              <a:buSzPts val="1900"/>
              <a:buFont typeface="Arial"/>
              <a:buNone/>
            </a:pPr>
            <a:r>
              <a:rPr lang="en" sz="1600" b="1" dirty="0">
                <a:solidFill>
                  <a:schemeClr val="lt1"/>
                </a:solidFill>
                <a:latin typeface="Lato"/>
                <a:ea typeface="Lato"/>
                <a:cs typeface="Lato"/>
                <a:sym typeface="Lato"/>
              </a:rPr>
              <a:t>“The move was _____. It worked because _____.”</a:t>
            </a:r>
            <a:endParaRPr sz="1600" b="1" dirty="0">
              <a:solidFill>
                <a:schemeClr val="lt1"/>
              </a:solidFill>
              <a:latin typeface="Lato"/>
              <a:ea typeface="Lato"/>
              <a:cs typeface="Lato"/>
              <a:sym typeface="Lato"/>
            </a:endParaRPr>
          </a:p>
        </p:txBody>
      </p:sp>
      <p:sp>
        <p:nvSpPr>
          <p:cNvPr id="1443" name="Google Shape;1443;p1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pic>
        <p:nvPicPr>
          <p:cNvPr id="1448" name="Google Shape;1448;p169">
            <a:extLst>
              <a:ext uri="{C183D7F6-B498-43B3-948B-1728B52AA6E4}">
                <adec:decorative xmlns:adec="http://schemas.microsoft.com/office/drawing/2017/decorative" val="1"/>
              </a:ext>
            </a:extLst>
          </p:cNvPr>
          <p:cNvPicPr preferRelativeResize="0"/>
          <p:nvPr/>
        </p:nvPicPr>
        <p:blipFill rotWithShape="1">
          <a:blip r:embed="rId3">
            <a:alphaModFix/>
          </a:blip>
          <a:srcRect t="7059" b="7059"/>
          <a:stretch/>
        </p:blipFill>
        <p:spPr>
          <a:xfrm>
            <a:off x="0" y="-44787"/>
            <a:ext cx="9144000" cy="5233074"/>
          </a:xfrm>
          <a:prstGeom prst="rect">
            <a:avLst/>
          </a:prstGeom>
          <a:noFill/>
          <a:ln>
            <a:noFill/>
          </a:ln>
        </p:spPr>
      </p:pic>
      <p:sp>
        <p:nvSpPr>
          <p:cNvPr id="1450" name="Google Shape;1450;p169"/>
          <p:cNvSpPr txBox="1">
            <a:spLocks noGrp="1"/>
          </p:cNvSpPr>
          <p:nvPr>
            <p:ph type="title" idx="4294967295"/>
          </p:nvPr>
        </p:nvSpPr>
        <p:spPr>
          <a:xfrm>
            <a:off x="260350" y="196850"/>
            <a:ext cx="5580063" cy="46450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chemeClr val="dk1"/>
              </a:buClr>
              <a:buSzPts val="2800"/>
              <a:buFont typeface="Arial"/>
              <a:buNone/>
              <a:tabLst/>
              <a:defRPr/>
            </a:pPr>
            <a:r>
              <a:rPr kumimoji="0" lang="en-US" sz="2900" b="1" i="0" u="none" strike="noStrike" kern="0" cap="none" spc="0" normalizeH="0" baseline="0" noProof="0" dirty="0">
                <a:ln>
                  <a:noFill/>
                </a:ln>
                <a:solidFill>
                  <a:schemeClr val="accent4"/>
                </a:solidFill>
                <a:effectLst/>
                <a:uLnTx/>
                <a:uFillTx/>
                <a:latin typeface="Lato"/>
                <a:ea typeface="Lato"/>
                <a:cs typeface="Lato"/>
                <a:sym typeface="Lato"/>
              </a:rPr>
              <a:t>Framing Our Role</a:t>
            </a:r>
            <a:endParaRPr kumimoji="0" lang="en-US" sz="2700" b="1" i="0" u="none" strike="noStrike" kern="0" cap="none" spc="0" normalizeH="0" baseline="0" noProof="0" dirty="0">
              <a:ln>
                <a:noFill/>
              </a:ln>
              <a:solidFill>
                <a:schemeClr val="lt1"/>
              </a:solidFill>
              <a:effectLst/>
              <a:uLnTx/>
              <a:uFillTx/>
              <a:latin typeface="Lato"/>
              <a:ea typeface="Lato"/>
              <a:cs typeface="Lato"/>
              <a:sym typeface="Lato"/>
            </a:endParaRPr>
          </a:p>
          <a:p>
            <a:pPr marL="457200" marR="0" lvl="0" indent="0" algn="ctr" defTabSz="914400" rtl="0" eaLnBrk="1" fontAlgn="auto" latinLnBrk="0" hangingPunct="1">
              <a:lnSpc>
                <a:spcPct val="100000"/>
              </a:lnSpc>
              <a:spcBef>
                <a:spcPts val="800"/>
              </a:spcBef>
              <a:spcAft>
                <a:spcPts val="0"/>
              </a:spcAft>
              <a:buClr>
                <a:schemeClr val="dk1"/>
              </a:buClr>
              <a:buSzPts val="2800"/>
              <a:buFont typeface="Arial"/>
              <a:buNone/>
              <a:tabLst/>
              <a:defRPr/>
            </a:pPr>
            <a:endParaRPr kumimoji="0" lang="en-US" sz="1800" b="1" i="0" u="none" strike="noStrike" kern="0" cap="none" spc="0" normalizeH="0" baseline="0" noProof="0" dirty="0">
              <a:ln>
                <a:noFill/>
              </a:ln>
              <a:solidFill>
                <a:schemeClr val="lt1"/>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000" b="1" i="0" u="none" strike="noStrike" kern="0" cap="none" spc="0" normalizeH="0" baseline="0" noProof="0" dirty="0">
                <a:ln>
                  <a:noFill/>
                </a:ln>
                <a:solidFill>
                  <a:schemeClr val="lt1"/>
                </a:solidFill>
                <a:effectLst/>
                <a:uLnTx/>
                <a:uFillTx/>
                <a:latin typeface="Lato"/>
                <a:ea typeface="Lato"/>
                <a:cs typeface="Lato"/>
                <a:sym typeface="Lato"/>
              </a:rPr>
              <a:t>Commissioners are</a:t>
            </a:r>
            <a:r>
              <a:rPr kumimoji="0" lang="en-US" sz="2000" b="1" i="0" u="none" strike="noStrike" kern="0" cap="none" spc="0" normalizeH="0" baseline="0" noProof="0" dirty="0">
                <a:ln>
                  <a:noFill/>
                </a:ln>
                <a:solidFill>
                  <a:schemeClr val="accent4"/>
                </a:solidFill>
                <a:effectLst/>
                <a:uLnTx/>
                <a:uFillTx/>
                <a:latin typeface="Lato"/>
                <a:ea typeface="Lato"/>
                <a:cs typeface="Lato"/>
                <a:sym typeface="Lato"/>
              </a:rPr>
              <a:t> curators of innovation</a:t>
            </a:r>
            <a:r>
              <a:rPr kumimoji="0" lang="en-US" sz="2000" b="1" i="0" u="none" strike="noStrike" kern="0" cap="none" spc="0" normalizeH="0" baseline="0" noProof="0" dirty="0">
                <a:ln>
                  <a:noFill/>
                </a:ln>
                <a:solidFill>
                  <a:schemeClr val="lt1"/>
                </a:solidFill>
                <a:effectLst/>
                <a:uLnTx/>
                <a:uFillTx/>
                <a:latin typeface="Lato"/>
                <a:ea typeface="Lato"/>
                <a:cs typeface="Lato"/>
                <a:sym typeface="Lato"/>
              </a:rPr>
              <a:t>: surfacing district bright spots, ensuring coherence, and giving feedback that balances statutory requirements with future-forward vision.</a:t>
            </a:r>
          </a:p>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endParaRPr kumimoji="0" lang="en-US" sz="2000" b="1" i="0" u="none" strike="noStrike" kern="0" cap="none" spc="0" normalizeH="0" baseline="0" noProof="0" dirty="0">
              <a:ln>
                <a:noFill/>
              </a:ln>
              <a:solidFill>
                <a:schemeClr val="lt1"/>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endParaRPr kumimoji="0" lang="en-US" sz="2000" b="1" i="0" u="none" strike="noStrike" kern="0" cap="none" spc="0" normalizeH="0" baseline="0" noProof="0" dirty="0">
              <a:ln>
                <a:noFill/>
              </a:ln>
              <a:solidFill>
                <a:schemeClr val="lt1"/>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000" b="1" i="0" u="none" strike="noStrike" kern="0" cap="none" spc="0" normalizeH="0" baseline="0" noProof="0" dirty="0">
                <a:ln>
                  <a:noFill/>
                </a:ln>
                <a:solidFill>
                  <a:schemeClr val="lt1"/>
                </a:solidFill>
                <a:effectLst/>
                <a:uLnTx/>
                <a:uFillTx/>
                <a:latin typeface="Lato"/>
                <a:ea typeface="Lato"/>
                <a:cs typeface="Lato"/>
                <a:sym typeface="Lato"/>
              </a:rPr>
              <a:t>Commissioners are </a:t>
            </a:r>
            <a:r>
              <a:rPr kumimoji="0" lang="en-US" sz="2000" b="1" i="0" u="none" strike="noStrike" kern="0" cap="none" spc="0" normalizeH="0" baseline="0" noProof="0" dirty="0">
                <a:ln>
                  <a:noFill/>
                </a:ln>
                <a:solidFill>
                  <a:schemeClr val="accent4"/>
                </a:solidFill>
                <a:effectLst/>
                <a:uLnTx/>
                <a:uFillTx/>
                <a:latin typeface="Lato"/>
                <a:ea typeface="Lato"/>
                <a:cs typeface="Lato"/>
                <a:sym typeface="Lato"/>
              </a:rPr>
              <a:t>coordinators and enablers of the groups who do the technical work</a:t>
            </a:r>
            <a:r>
              <a:rPr kumimoji="0" lang="en-US" sz="2000" b="1" i="0" u="none" strike="noStrike" kern="0" cap="none" spc="0" normalizeH="0" baseline="0" noProof="0" dirty="0">
                <a:ln>
                  <a:noFill/>
                </a:ln>
                <a:solidFill>
                  <a:schemeClr val="lt1"/>
                </a:solidFill>
                <a:effectLst/>
                <a:uLnTx/>
                <a:uFillTx/>
                <a:latin typeface="Lato"/>
                <a:ea typeface="Lato"/>
                <a:cs typeface="Lato"/>
                <a:sym typeface="Lato"/>
              </a:rPr>
              <a:t>: they are a group wherein ideas are stress-tested and aligned, and where stakeholder voices are elevated. </a:t>
            </a:r>
            <a:endParaRPr kumimoji="0" lang="en-US" sz="1800" b="0" i="0" u="none" strike="noStrike" kern="0" cap="none" spc="0" normalizeH="0" baseline="0" noProof="0" dirty="0">
              <a:ln>
                <a:noFill/>
              </a:ln>
              <a:solidFill>
                <a:schemeClr val="dk1"/>
              </a:solidFill>
              <a:effectLst/>
              <a:uLnTx/>
              <a:uFillTx/>
              <a:latin typeface="Lato"/>
              <a:ea typeface="Lato"/>
              <a:cs typeface="Lato"/>
              <a:sym typeface="Lato"/>
            </a:endParaRPr>
          </a:p>
        </p:txBody>
      </p:sp>
      <p:sp>
        <p:nvSpPr>
          <p:cNvPr id="1449" name="Google Shape;1449;p1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70">
            <a:extLst>
              <a:ext uri="{C183D7F6-B498-43B3-948B-1728B52AA6E4}">
                <adec:decorative xmlns:adec="http://schemas.microsoft.com/office/drawing/2017/decorative" val="1"/>
              </a:ext>
            </a:extLst>
          </p:cNvPr>
          <p:cNvSpPr txBox="1"/>
          <p:nvPr/>
        </p:nvSpPr>
        <p:spPr>
          <a:xfrm>
            <a:off x="3000460" y="866544"/>
            <a:ext cx="644100" cy="8709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 sz="7200" b="1" i="0" u="none" strike="noStrike" cap="none">
                <a:solidFill>
                  <a:srgbClr val="50E2C2"/>
                </a:solidFill>
                <a:latin typeface="Georgia"/>
                <a:ea typeface="Georgia"/>
                <a:cs typeface="Georgia"/>
                <a:sym typeface="Georgia"/>
              </a:rPr>
              <a:t>“</a:t>
            </a:r>
            <a:endParaRPr sz="7200" b="1" i="0" u="none" strike="noStrike" cap="none">
              <a:solidFill>
                <a:srgbClr val="50E2C2"/>
              </a:solidFill>
              <a:latin typeface="Georgia"/>
              <a:ea typeface="Georgia"/>
              <a:cs typeface="Georgia"/>
              <a:sym typeface="Georgia"/>
            </a:endParaRPr>
          </a:p>
        </p:txBody>
      </p:sp>
      <p:sp>
        <p:nvSpPr>
          <p:cNvPr id="1457" name="Google Shape;1457;p170">
            <a:extLst>
              <a:ext uri="{C183D7F6-B498-43B3-948B-1728B52AA6E4}">
                <adec:decorative xmlns:adec="http://schemas.microsoft.com/office/drawing/2017/decorative" val="1"/>
              </a:ext>
            </a:extLst>
          </p:cNvPr>
          <p:cNvSpPr/>
          <p:nvPr/>
        </p:nvSpPr>
        <p:spPr>
          <a:xfrm>
            <a:off x="0" y="0"/>
            <a:ext cx="3035100" cy="5143500"/>
          </a:xfrm>
          <a:prstGeom prst="rect">
            <a:avLst/>
          </a:prstGeom>
          <a:solidFill>
            <a:srgbClr val="061949"/>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459" name="Google Shape;1459;p170">
            <a:extLst>
              <a:ext uri="{C183D7F6-B498-43B3-948B-1728B52AA6E4}">
                <adec:decorative xmlns:adec="http://schemas.microsoft.com/office/drawing/2017/decorative" val="1"/>
              </a:ext>
            </a:extLst>
          </p:cNvPr>
          <p:cNvGrpSpPr/>
          <p:nvPr/>
        </p:nvGrpSpPr>
        <p:grpSpPr>
          <a:xfrm rot="5400000">
            <a:off x="2130230" y="2238880"/>
            <a:ext cx="1333844" cy="19223"/>
            <a:chOff x="2072775" y="3217975"/>
            <a:chExt cx="2392545" cy="76800"/>
          </a:xfrm>
        </p:grpSpPr>
        <p:sp>
          <p:nvSpPr>
            <p:cNvPr id="1460" name="Google Shape;1460;p170"/>
            <p:cNvSpPr/>
            <p:nvPr/>
          </p:nvSpPr>
          <p:spPr>
            <a:xfrm>
              <a:off x="2072775" y="3217975"/>
              <a:ext cx="298500" cy="76800"/>
            </a:xfrm>
            <a:prstGeom prst="rect">
              <a:avLst/>
            </a:prstGeom>
            <a:solidFill>
              <a:srgbClr val="06194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61" name="Google Shape;1461;p170"/>
            <p:cNvSpPr/>
            <p:nvPr/>
          </p:nvSpPr>
          <p:spPr>
            <a:xfrm>
              <a:off x="2421782" y="3217975"/>
              <a:ext cx="298500" cy="76800"/>
            </a:xfrm>
            <a:prstGeom prst="rect">
              <a:avLst/>
            </a:prstGeom>
            <a:solidFill>
              <a:srgbClr val="290E7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62" name="Google Shape;1462;p170"/>
            <p:cNvSpPr/>
            <p:nvPr/>
          </p:nvSpPr>
          <p:spPr>
            <a:xfrm>
              <a:off x="2770790" y="3217975"/>
              <a:ext cx="298500" cy="76800"/>
            </a:xfrm>
            <a:prstGeom prst="rect">
              <a:avLst/>
            </a:prstGeom>
            <a:solidFill>
              <a:srgbClr val="AA0FA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63" name="Google Shape;1463;p170"/>
            <p:cNvSpPr/>
            <p:nvPr/>
          </p:nvSpPr>
          <p:spPr>
            <a:xfrm>
              <a:off x="3119797" y="3217975"/>
              <a:ext cx="298500" cy="76800"/>
            </a:xfrm>
            <a:prstGeom prst="rect">
              <a:avLst/>
            </a:prstGeom>
            <a:solidFill>
              <a:srgbClr val="EA073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64" name="Google Shape;1464;p170"/>
            <p:cNvSpPr/>
            <p:nvPr/>
          </p:nvSpPr>
          <p:spPr>
            <a:xfrm>
              <a:off x="3468805" y="3217975"/>
              <a:ext cx="298500" cy="76800"/>
            </a:xfrm>
            <a:prstGeom prst="rect">
              <a:avLst/>
            </a:prstGeom>
            <a:solidFill>
              <a:srgbClr val="FFC000"/>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65" name="Google Shape;1465;p170"/>
            <p:cNvSpPr/>
            <p:nvPr/>
          </p:nvSpPr>
          <p:spPr>
            <a:xfrm>
              <a:off x="3817812" y="3217975"/>
              <a:ext cx="298500" cy="76800"/>
            </a:xfrm>
            <a:prstGeom prst="rect">
              <a:avLst/>
            </a:prstGeom>
            <a:solidFill>
              <a:srgbClr val="50E2C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66" name="Google Shape;1466;p170"/>
            <p:cNvSpPr/>
            <p:nvPr/>
          </p:nvSpPr>
          <p:spPr>
            <a:xfrm>
              <a:off x="4166820" y="3217975"/>
              <a:ext cx="298500" cy="76800"/>
            </a:xfrm>
            <a:prstGeom prst="rect">
              <a:avLst/>
            </a:prstGeom>
            <a:solidFill>
              <a:srgbClr val="4E23C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1467" name="Google Shape;1467;p170">
            <a:extLst>
              <a:ext uri="{C183D7F6-B498-43B3-948B-1728B52AA6E4}">
                <adec:decorative xmlns:adec="http://schemas.microsoft.com/office/drawing/2017/decorative" val="1"/>
              </a:ext>
            </a:extLst>
          </p:cNvPr>
          <p:cNvSpPr/>
          <p:nvPr/>
        </p:nvSpPr>
        <p:spPr>
          <a:xfrm>
            <a:off x="1141263" y="190763"/>
            <a:ext cx="4608300" cy="571500"/>
          </a:xfrm>
          <a:prstGeom prst="rect">
            <a:avLst/>
          </a:prstGeom>
          <a:solidFill>
            <a:srgbClr val="291079"/>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68" name="Google Shape;1468;p170"/>
          <p:cNvSpPr txBox="1">
            <a:spLocks noGrp="1"/>
          </p:cNvSpPr>
          <p:nvPr>
            <p:ph type="title" idx="4294967295"/>
          </p:nvPr>
        </p:nvSpPr>
        <p:spPr>
          <a:xfrm>
            <a:off x="1141300" y="272425"/>
            <a:ext cx="4608300" cy="489900"/>
          </a:xfrm>
          <a:prstGeom prst="rect">
            <a:avLst/>
          </a:prstGeom>
          <a:noFill/>
          <a:ln>
            <a:noFill/>
            <a:prstDash/>
          </a:ln>
          <a:effectLst/>
        </p:spPr>
        <p:txBody>
          <a:bodyPr rot="0" spcFirstLastPara="1" vertOverflow="overflow" horzOverflow="overflow" vert="horz" wrap="square" lIns="68550" tIns="68550" rIns="68550" bIns="6855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lt1"/>
                </a:solidFill>
                <a:effectLst/>
                <a:uLnTx/>
                <a:uFillTx/>
                <a:latin typeface="Lato"/>
                <a:ea typeface="Lato"/>
                <a:cs typeface="Lato"/>
                <a:sym typeface="Lato"/>
              </a:rPr>
              <a:t>What does this mean in practice?</a:t>
            </a:r>
          </a:p>
        </p:txBody>
      </p:sp>
      <p:sp>
        <p:nvSpPr>
          <p:cNvPr id="1458" name="Google Shape;1458;p170"/>
          <p:cNvSpPr txBox="1">
            <a:spLocks noGrp="1"/>
          </p:cNvSpPr>
          <p:nvPr>
            <p:ph type="body" idx="1"/>
          </p:nvPr>
        </p:nvSpPr>
        <p:spPr>
          <a:xfrm>
            <a:off x="203032" y="1060767"/>
            <a:ext cx="2720100" cy="3692400"/>
          </a:xfrm>
          <a:prstGeom prst="rect">
            <a:avLst/>
          </a:prstGeom>
          <a:noFill/>
          <a:ln>
            <a:noFill/>
          </a:ln>
        </p:spPr>
        <p:txBody>
          <a:bodyPr spcFirstLastPara="1" wrap="square" lIns="91425" tIns="45675" rIns="91425" bIns="45675" anchor="t" anchorCtr="0">
            <a:noAutofit/>
          </a:bodyPr>
          <a:lstStyle/>
          <a:p>
            <a:pPr marL="0" lvl="0" indent="0" algn="l" rtl="0">
              <a:lnSpc>
                <a:spcPct val="110000"/>
              </a:lnSpc>
              <a:spcBef>
                <a:spcPts val="0"/>
              </a:spcBef>
              <a:spcAft>
                <a:spcPts val="0"/>
              </a:spcAft>
              <a:buNone/>
            </a:pPr>
            <a:r>
              <a:rPr lang="en" sz="2552" b="1">
                <a:solidFill>
                  <a:srgbClr val="FFC000"/>
                </a:solidFill>
                <a:latin typeface="Lato"/>
                <a:ea typeface="Lato"/>
                <a:cs typeface="Lato"/>
                <a:sym typeface="Lato"/>
              </a:rPr>
              <a:t>Directions </a:t>
            </a:r>
            <a:endParaRPr sz="2552" b="1">
              <a:solidFill>
                <a:srgbClr val="FFC000"/>
              </a:solidFill>
              <a:latin typeface="Lato"/>
              <a:ea typeface="Lato"/>
              <a:cs typeface="Lato"/>
              <a:sym typeface="Lato"/>
            </a:endParaRPr>
          </a:p>
          <a:p>
            <a:pPr marL="0" lvl="0" indent="0" algn="l" rtl="0">
              <a:lnSpc>
                <a:spcPct val="110000"/>
              </a:lnSpc>
              <a:spcBef>
                <a:spcPts val="0"/>
              </a:spcBef>
              <a:spcAft>
                <a:spcPts val="0"/>
              </a:spcAft>
              <a:buNone/>
            </a:pPr>
            <a:endParaRPr sz="1700" b="1">
              <a:solidFill>
                <a:srgbClr val="FFC000"/>
              </a:solidFill>
              <a:latin typeface="Lato"/>
              <a:ea typeface="Lato"/>
              <a:cs typeface="Lato"/>
              <a:sym typeface="Lato"/>
            </a:endParaRPr>
          </a:p>
          <a:p>
            <a:pPr marL="457200" lvl="0" indent="-339883" algn="l" rtl="0">
              <a:lnSpc>
                <a:spcPct val="110000"/>
              </a:lnSpc>
              <a:spcBef>
                <a:spcPts val="0"/>
              </a:spcBef>
              <a:spcAft>
                <a:spcPts val="0"/>
              </a:spcAft>
              <a:buClr>
                <a:schemeClr val="lt1"/>
              </a:buClr>
              <a:buSzPts val="1753"/>
              <a:buFont typeface="Lato"/>
              <a:buChar char="•"/>
            </a:pPr>
            <a:r>
              <a:rPr lang="en" sz="1752" b="1">
                <a:solidFill>
                  <a:schemeClr val="lt1"/>
                </a:solidFill>
                <a:latin typeface="Lato"/>
                <a:ea typeface="Lato"/>
                <a:cs typeface="Lato"/>
                <a:sym typeface="Lato"/>
              </a:rPr>
              <a:t>Select the option that resonates with you most. </a:t>
            </a:r>
            <a:endParaRPr sz="1752" b="1">
              <a:solidFill>
                <a:schemeClr val="lt1"/>
              </a:solidFill>
              <a:latin typeface="Lato"/>
              <a:ea typeface="Lato"/>
              <a:cs typeface="Lato"/>
              <a:sym typeface="Lato"/>
            </a:endParaRPr>
          </a:p>
          <a:p>
            <a:pPr marL="457200" lvl="0" indent="-339883" algn="l" rtl="0">
              <a:lnSpc>
                <a:spcPct val="110000"/>
              </a:lnSpc>
              <a:spcBef>
                <a:spcPts val="1000"/>
              </a:spcBef>
              <a:spcAft>
                <a:spcPts val="0"/>
              </a:spcAft>
              <a:buClr>
                <a:schemeClr val="lt1"/>
              </a:buClr>
              <a:buSzPts val="1753"/>
              <a:buFont typeface="Lato"/>
              <a:buChar char="•"/>
            </a:pPr>
            <a:r>
              <a:rPr lang="en" sz="1752" b="1">
                <a:solidFill>
                  <a:schemeClr val="lt1"/>
                </a:solidFill>
                <a:latin typeface="Lato"/>
                <a:ea typeface="Lato"/>
                <a:cs typeface="Lato"/>
                <a:sym typeface="Lato"/>
              </a:rPr>
              <a:t>Silent edit </a:t>
            </a:r>
            <a:endParaRPr sz="1752" b="1">
              <a:solidFill>
                <a:schemeClr val="lt1"/>
              </a:solidFill>
              <a:latin typeface="Lato"/>
              <a:ea typeface="Lato"/>
              <a:cs typeface="Lato"/>
              <a:sym typeface="Lato"/>
            </a:endParaRPr>
          </a:p>
          <a:p>
            <a:pPr marL="457200" lvl="0" indent="0" algn="l" rtl="0">
              <a:lnSpc>
                <a:spcPct val="110000"/>
              </a:lnSpc>
              <a:spcBef>
                <a:spcPts val="0"/>
              </a:spcBef>
              <a:spcAft>
                <a:spcPts val="0"/>
              </a:spcAft>
              <a:buNone/>
            </a:pPr>
            <a:r>
              <a:rPr lang="en" sz="1752" b="1">
                <a:solidFill>
                  <a:schemeClr val="lt1"/>
                </a:solidFill>
                <a:latin typeface="Lato"/>
                <a:ea typeface="Lato"/>
                <a:cs typeface="Lato"/>
                <a:sym typeface="Lato"/>
              </a:rPr>
              <a:t>(3 min)</a:t>
            </a:r>
            <a:endParaRPr sz="1752" b="1">
              <a:solidFill>
                <a:schemeClr val="lt1"/>
              </a:solidFill>
              <a:latin typeface="Lato"/>
              <a:ea typeface="Lato"/>
              <a:cs typeface="Lato"/>
              <a:sym typeface="Lato"/>
            </a:endParaRPr>
          </a:p>
          <a:p>
            <a:pPr marL="457200" lvl="0" indent="-339883" algn="l" rtl="0">
              <a:lnSpc>
                <a:spcPct val="110000"/>
              </a:lnSpc>
              <a:spcBef>
                <a:spcPts val="1000"/>
              </a:spcBef>
              <a:spcAft>
                <a:spcPts val="0"/>
              </a:spcAft>
              <a:buClr>
                <a:schemeClr val="lt1"/>
              </a:buClr>
              <a:buSzPts val="1753"/>
              <a:buFont typeface="Lato"/>
              <a:buChar char="•"/>
            </a:pPr>
            <a:r>
              <a:rPr lang="en" sz="1752" b="1">
                <a:solidFill>
                  <a:schemeClr val="lt1"/>
                </a:solidFill>
                <a:latin typeface="Lato"/>
                <a:ea typeface="Lato"/>
                <a:cs typeface="Lato"/>
                <a:sym typeface="Lato"/>
              </a:rPr>
              <a:t>Table Synthesis </a:t>
            </a:r>
            <a:endParaRPr sz="1752" b="1">
              <a:solidFill>
                <a:schemeClr val="lt1"/>
              </a:solidFill>
              <a:latin typeface="Lato"/>
              <a:ea typeface="Lato"/>
              <a:cs typeface="Lato"/>
              <a:sym typeface="Lato"/>
            </a:endParaRPr>
          </a:p>
          <a:p>
            <a:pPr marL="457200" lvl="0" indent="0" algn="l" rtl="0">
              <a:lnSpc>
                <a:spcPct val="110000"/>
              </a:lnSpc>
              <a:spcBef>
                <a:spcPts val="0"/>
              </a:spcBef>
              <a:spcAft>
                <a:spcPts val="0"/>
              </a:spcAft>
              <a:buNone/>
            </a:pPr>
            <a:r>
              <a:rPr lang="en" sz="1752" b="1">
                <a:solidFill>
                  <a:schemeClr val="lt1"/>
                </a:solidFill>
                <a:latin typeface="Lato"/>
                <a:ea typeface="Lato"/>
                <a:cs typeface="Lato"/>
                <a:sym typeface="Lato"/>
              </a:rPr>
              <a:t>(6 min)</a:t>
            </a:r>
            <a:endParaRPr sz="1752" b="1">
              <a:solidFill>
                <a:schemeClr val="lt1"/>
              </a:solidFill>
              <a:latin typeface="Lato"/>
              <a:ea typeface="Lato"/>
              <a:cs typeface="Lato"/>
              <a:sym typeface="Lato"/>
            </a:endParaRPr>
          </a:p>
          <a:p>
            <a:pPr marL="457200" lvl="0" indent="-339883" algn="l" rtl="0">
              <a:lnSpc>
                <a:spcPct val="110000"/>
              </a:lnSpc>
              <a:spcBef>
                <a:spcPts val="1000"/>
              </a:spcBef>
              <a:spcAft>
                <a:spcPts val="0"/>
              </a:spcAft>
              <a:buClr>
                <a:schemeClr val="lt1"/>
              </a:buClr>
              <a:buSzPts val="1753"/>
              <a:buFont typeface="Lato"/>
              <a:buChar char="•"/>
            </a:pPr>
            <a:r>
              <a:rPr lang="en" sz="1752" b="1">
                <a:solidFill>
                  <a:schemeClr val="lt1"/>
                </a:solidFill>
                <a:latin typeface="Lato"/>
                <a:ea typeface="Lato"/>
                <a:cs typeface="Lato"/>
                <a:sym typeface="Lato"/>
              </a:rPr>
              <a:t>Whole Group </a:t>
            </a:r>
            <a:endParaRPr sz="1752" b="1">
              <a:solidFill>
                <a:schemeClr val="lt1"/>
              </a:solidFill>
              <a:latin typeface="Lato"/>
              <a:ea typeface="Lato"/>
              <a:cs typeface="Lato"/>
              <a:sym typeface="Lato"/>
            </a:endParaRPr>
          </a:p>
          <a:p>
            <a:pPr marL="457200" lvl="0" indent="0" algn="l" rtl="0">
              <a:lnSpc>
                <a:spcPct val="110000"/>
              </a:lnSpc>
              <a:spcBef>
                <a:spcPts val="0"/>
              </a:spcBef>
              <a:spcAft>
                <a:spcPts val="0"/>
              </a:spcAft>
              <a:buNone/>
            </a:pPr>
            <a:r>
              <a:rPr lang="en" sz="1752" b="1">
                <a:solidFill>
                  <a:schemeClr val="lt1"/>
                </a:solidFill>
                <a:latin typeface="Lato"/>
                <a:ea typeface="Lato"/>
                <a:cs typeface="Lato"/>
                <a:sym typeface="Lato"/>
              </a:rPr>
              <a:t>(3 min)</a:t>
            </a:r>
            <a:endParaRPr sz="2295" b="1">
              <a:solidFill>
                <a:schemeClr val="lt1"/>
              </a:solidFill>
              <a:latin typeface="Lato"/>
              <a:ea typeface="Lato"/>
              <a:cs typeface="Lato"/>
              <a:sym typeface="Lato"/>
            </a:endParaRPr>
          </a:p>
        </p:txBody>
      </p:sp>
      <p:sp>
        <p:nvSpPr>
          <p:cNvPr id="1469" name="Google Shape;1469;p170"/>
          <p:cNvSpPr txBox="1"/>
          <p:nvPr/>
        </p:nvSpPr>
        <p:spPr>
          <a:xfrm>
            <a:off x="3383290" y="1417704"/>
            <a:ext cx="5551200" cy="294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accent1"/>
                </a:solidFill>
                <a:latin typeface="Lato"/>
                <a:ea typeface="Lato"/>
                <a:cs typeface="Lato"/>
                <a:sym typeface="Lato"/>
              </a:rPr>
              <a:t>Option A</a:t>
            </a:r>
            <a:endParaRPr sz="1600" b="1">
              <a:solidFill>
                <a:schemeClr val="accent1"/>
              </a:solidFill>
              <a:latin typeface="Lato"/>
              <a:ea typeface="Lato"/>
              <a:cs typeface="Lato"/>
              <a:sym typeface="Lato"/>
            </a:endParaRPr>
          </a:p>
          <a:p>
            <a:pPr marL="0" lvl="0" indent="0" algn="l" rtl="0">
              <a:lnSpc>
                <a:spcPct val="115000"/>
              </a:lnSpc>
              <a:spcBef>
                <a:spcPts val="0"/>
              </a:spcBef>
              <a:spcAft>
                <a:spcPts val="0"/>
              </a:spcAft>
              <a:buNone/>
            </a:pPr>
            <a:r>
              <a:rPr lang="en" b="1">
                <a:solidFill>
                  <a:schemeClr val="accent1"/>
                </a:solidFill>
                <a:latin typeface="Lato"/>
                <a:ea typeface="Lato"/>
                <a:cs typeface="Lato"/>
                <a:sym typeface="Lato"/>
              </a:rPr>
              <a:t>“In 2026, the Commission’s job is to move the Roadmap from paper to practice by making it easier for implementers to act. We will clarify expectations, remove barriers, connect decision-makers, and make targeted recommendations—then track whether it’s being used.”</a:t>
            </a:r>
            <a:endParaRPr b="1">
              <a:solidFill>
                <a:schemeClr val="accent1"/>
              </a:solidFill>
              <a:latin typeface="Lato"/>
              <a:ea typeface="Lato"/>
              <a:cs typeface="Lato"/>
              <a:sym typeface="Lato"/>
            </a:endParaRPr>
          </a:p>
          <a:p>
            <a:pPr marL="0" lvl="0" indent="0" algn="l" rtl="0">
              <a:lnSpc>
                <a:spcPct val="115000"/>
              </a:lnSpc>
              <a:spcBef>
                <a:spcPts val="0"/>
              </a:spcBef>
              <a:spcAft>
                <a:spcPts val="0"/>
              </a:spcAft>
              <a:buNone/>
            </a:pPr>
            <a:endParaRPr b="1">
              <a:solidFill>
                <a:schemeClr val="accent1"/>
              </a:solidFill>
              <a:latin typeface="Lato"/>
              <a:ea typeface="Lato"/>
              <a:cs typeface="Lato"/>
              <a:sym typeface="Lato"/>
            </a:endParaRPr>
          </a:p>
          <a:p>
            <a:pPr marL="0" lvl="0" indent="0" algn="l" rtl="0">
              <a:lnSpc>
                <a:spcPct val="115000"/>
              </a:lnSpc>
              <a:spcBef>
                <a:spcPts val="0"/>
              </a:spcBef>
              <a:spcAft>
                <a:spcPts val="0"/>
              </a:spcAft>
              <a:buNone/>
            </a:pPr>
            <a:r>
              <a:rPr lang="en" sz="1600" b="1">
                <a:solidFill>
                  <a:schemeClr val="accent1"/>
                </a:solidFill>
                <a:latin typeface="Lato"/>
                <a:ea typeface="Lato"/>
                <a:cs typeface="Lato"/>
                <a:sym typeface="Lato"/>
              </a:rPr>
              <a:t>Option B</a:t>
            </a:r>
            <a:endParaRPr sz="1600" b="1">
              <a:solidFill>
                <a:schemeClr val="accent1"/>
              </a:solidFill>
              <a:latin typeface="Lato"/>
              <a:ea typeface="Lato"/>
              <a:cs typeface="Lato"/>
              <a:sym typeface="Lato"/>
            </a:endParaRPr>
          </a:p>
          <a:p>
            <a:pPr marL="0" lvl="0" indent="0" algn="l" rtl="0">
              <a:lnSpc>
                <a:spcPct val="115000"/>
              </a:lnSpc>
              <a:spcBef>
                <a:spcPts val="0"/>
              </a:spcBef>
              <a:spcAft>
                <a:spcPts val="0"/>
              </a:spcAft>
              <a:buNone/>
            </a:pPr>
            <a:r>
              <a:rPr lang="en" b="1">
                <a:solidFill>
                  <a:schemeClr val="accent1"/>
                </a:solidFill>
                <a:latin typeface="Lato"/>
                <a:ea typeface="Lato"/>
                <a:cs typeface="Lato"/>
                <a:sym typeface="Lato"/>
              </a:rPr>
              <a:t>“In 2026, we will focus on a short set of high-leverage Roadmap priorities and deliver concrete, usable outputs, so we can point to real near-term progress even without major new funding.”</a:t>
            </a:r>
            <a:endParaRPr b="1">
              <a:solidFill>
                <a:schemeClr val="accent1"/>
              </a:solidFill>
              <a:latin typeface="Lato"/>
              <a:ea typeface="Lato"/>
              <a:cs typeface="Lato"/>
              <a:sym typeface="Lato"/>
            </a:endParaRPr>
          </a:p>
        </p:txBody>
      </p:sp>
      <p:sp>
        <p:nvSpPr>
          <p:cNvPr id="1470" name="Google Shape;1470;p17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7" name="Google Shape;1477;p171"/>
          <p:cNvSpPr txBox="1">
            <a:spLocks noGrp="1"/>
          </p:cNvSpPr>
          <p:nvPr>
            <p:ph type="title"/>
          </p:nvPr>
        </p:nvSpPr>
        <p:spPr>
          <a:xfrm>
            <a:off x="628650" y="202313"/>
            <a:ext cx="7886700" cy="8166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dirty="0"/>
              <a:t>A Shared Language for Action: </a:t>
            </a:r>
            <a:endParaRPr dirty="0"/>
          </a:p>
          <a:p>
            <a:pPr marL="0" lvl="0" indent="0" algn="l" rtl="0">
              <a:spcBef>
                <a:spcPts val="0"/>
              </a:spcBef>
              <a:spcAft>
                <a:spcPts val="0"/>
              </a:spcAft>
              <a:buNone/>
            </a:pPr>
            <a:r>
              <a:rPr lang="en" dirty="0"/>
              <a:t>Moving from Ideas to System Change</a:t>
            </a:r>
            <a:endParaRPr dirty="0"/>
          </a:p>
        </p:txBody>
      </p:sp>
      <p:sp>
        <p:nvSpPr>
          <p:cNvPr id="1475" name="Google Shape;1475;p171"/>
          <p:cNvSpPr txBox="1"/>
          <p:nvPr/>
        </p:nvSpPr>
        <p:spPr>
          <a:xfrm>
            <a:off x="639344" y="1298898"/>
            <a:ext cx="80508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rgbClr val="AA0FA9"/>
                </a:solidFill>
                <a:latin typeface="Lato"/>
                <a:ea typeface="Lato"/>
                <a:cs typeface="Lato"/>
                <a:sym typeface="Lato"/>
              </a:rPr>
              <a:t>Across subcommittees, we are clarifying enabling conditions and surfacing system barriers and constraints. Many of those barriers and constraints are:</a:t>
            </a:r>
            <a:endParaRPr sz="1200">
              <a:latin typeface="Lato"/>
              <a:ea typeface="Lato"/>
              <a:cs typeface="Lato"/>
              <a:sym typeface="Lato"/>
            </a:endParaRPr>
          </a:p>
        </p:txBody>
      </p:sp>
      <p:sp>
        <p:nvSpPr>
          <p:cNvPr id="1476" name="Google Shape;1476;p171"/>
          <p:cNvSpPr txBox="1"/>
          <p:nvPr/>
        </p:nvSpPr>
        <p:spPr>
          <a:xfrm>
            <a:off x="619872" y="2020983"/>
            <a:ext cx="8001600" cy="845100"/>
          </a:xfrm>
          <a:prstGeom prst="rect">
            <a:avLst/>
          </a:prstGeom>
          <a:noFill/>
          <a:ln>
            <a:noFill/>
          </a:ln>
        </p:spPr>
        <p:txBody>
          <a:bodyPr spcFirstLastPara="1" wrap="square" lIns="68575" tIns="34275" rIns="68575" bIns="34275" anchor="t" anchorCtr="0">
            <a:spAutoFit/>
          </a:bodyPr>
          <a:lstStyle/>
          <a:p>
            <a:pPr marL="457200" lvl="0" indent="-317500" algn="l" rtl="0">
              <a:lnSpc>
                <a:spcPct val="130000"/>
              </a:lnSpc>
              <a:spcBef>
                <a:spcPts val="1200"/>
              </a:spcBef>
              <a:spcAft>
                <a:spcPts val="0"/>
              </a:spcAft>
              <a:buClr>
                <a:schemeClr val="accent3"/>
              </a:buClr>
              <a:buSzPts val="1400"/>
              <a:buFont typeface="Lato"/>
              <a:buChar char="●"/>
            </a:pPr>
            <a:r>
              <a:rPr lang="en" b="1">
                <a:solidFill>
                  <a:srgbClr val="303030"/>
                </a:solidFill>
                <a:latin typeface="Lato"/>
                <a:ea typeface="Lato"/>
                <a:cs typeface="Lato"/>
                <a:sym typeface="Lato"/>
              </a:rPr>
              <a:t>Outside the Commission’s direct authority</a:t>
            </a:r>
            <a:endParaRPr>
              <a:solidFill>
                <a:srgbClr val="303030"/>
              </a:solidFill>
              <a:latin typeface="Lato"/>
              <a:ea typeface="Lato"/>
              <a:cs typeface="Lato"/>
              <a:sym typeface="Lato"/>
            </a:endParaRPr>
          </a:p>
          <a:p>
            <a:pPr marL="457200" lvl="0" indent="-317500" algn="l" rtl="0">
              <a:lnSpc>
                <a:spcPct val="130000"/>
              </a:lnSpc>
              <a:spcBef>
                <a:spcPts val="0"/>
              </a:spcBef>
              <a:spcAft>
                <a:spcPts val="0"/>
              </a:spcAft>
              <a:buClr>
                <a:schemeClr val="accent3"/>
              </a:buClr>
              <a:buSzPts val="1400"/>
              <a:buFont typeface="Lato"/>
              <a:buChar char="●"/>
            </a:pPr>
            <a:r>
              <a:rPr lang="en" b="1">
                <a:solidFill>
                  <a:srgbClr val="303030"/>
                </a:solidFill>
                <a:latin typeface="Lato"/>
                <a:ea typeface="Lato"/>
                <a:cs typeface="Lato"/>
                <a:sym typeface="Lato"/>
              </a:rPr>
              <a:t>Long‑term</a:t>
            </a:r>
            <a:r>
              <a:rPr lang="en">
                <a:solidFill>
                  <a:srgbClr val="303030"/>
                </a:solidFill>
                <a:latin typeface="Lato"/>
                <a:ea typeface="Lato"/>
                <a:cs typeface="Lato"/>
                <a:sym typeface="Lato"/>
              </a:rPr>
              <a:t> and not fixable in a single cycle</a:t>
            </a:r>
            <a:endParaRPr>
              <a:solidFill>
                <a:srgbClr val="303030"/>
              </a:solidFill>
              <a:latin typeface="Lato"/>
              <a:ea typeface="Lato"/>
              <a:cs typeface="Lato"/>
              <a:sym typeface="Lato"/>
            </a:endParaRPr>
          </a:p>
          <a:p>
            <a:pPr marL="457200" lvl="0" indent="-317500" algn="l" rtl="0">
              <a:lnSpc>
                <a:spcPct val="130000"/>
              </a:lnSpc>
              <a:spcBef>
                <a:spcPts val="0"/>
              </a:spcBef>
              <a:spcAft>
                <a:spcPts val="0"/>
              </a:spcAft>
              <a:buClr>
                <a:schemeClr val="accent3"/>
              </a:buClr>
              <a:buSzPts val="1400"/>
              <a:buFont typeface="Lato"/>
              <a:buChar char="●"/>
            </a:pPr>
            <a:r>
              <a:rPr lang="en" b="1">
                <a:solidFill>
                  <a:srgbClr val="303030"/>
                </a:solidFill>
                <a:latin typeface="Lato"/>
                <a:ea typeface="Lato"/>
                <a:cs typeface="Lato"/>
                <a:sym typeface="Lato"/>
              </a:rPr>
              <a:t>Dependent on other owners</a:t>
            </a:r>
            <a:r>
              <a:rPr lang="en">
                <a:solidFill>
                  <a:srgbClr val="303030"/>
                </a:solidFill>
                <a:latin typeface="Lato"/>
                <a:ea typeface="Lato"/>
                <a:cs typeface="Lato"/>
                <a:sym typeface="Lato"/>
              </a:rPr>
              <a:t> (agencies, districts, institutions, employers, Legislature) to move</a:t>
            </a:r>
            <a:endParaRPr>
              <a:solidFill>
                <a:schemeClr val="dk1"/>
              </a:solidFill>
              <a:latin typeface="Lato"/>
              <a:ea typeface="Lato"/>
              <a:cs typeface="Lato"/>
              <a:sym typeface="Lato"/>
            </a:endParaRPr>
          </a:p>
        </p:txBody>
      </p:sp>
      <p:sp>
        <p:nvSpPr>
          <p:cNvPr id="1479" name="Google Shape;1479;p171"/>
          <p:cNvSpPr txBox="1"/>
          <p:nvPr/>
        </p:nvSpPr>
        <p:spPr>
          <a:xfrm>
            <a:off x="613466" y="3273030"/>
            <a:ext cx="62421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chemeClr val="accent2"/>
                </a:solidFill>
                <a:latin typeface="Lato"/>
                <a:ea typeface="Lato"/>
                <a:cs typeface="Lato"/>
                <a:sym typeface="Lato"/>
              </a:rPr>
              <a:t>If we don’t share a common way to prioritize and plan action, we risk:</a:t>
            </a:r>
            <a:endParaRPr sz="1500" b="1">
              <a:solidFill>
                <a:schemeClr val="accent2"/>
              </a:solidFill>
              <a:latin typeface="Lato"/>
              <a:ea typeface="Lato"/>
              <a:cs typeface="Lato"/>
              <a:sym typeface="Lato"/>
            </a:endParaRPr>
          </a:p>
        </p:txBody>
      </p:sp>
      <p:sp>
        <p:nvSpPr>
          <p:cNvPr id="1478" name="Google Shape;1478;p171"/>
          <p:cNvSpPr txBox="1"/>
          <p:nvPr/>
        </p:nvSpPr>
        <p:spPr>
          <a:xfrm>
            <a:off x="628650" y="3756500"/>
            <a:ext cx="8375700" cy="845100"/>
          </a:xfrm>
          <a:prstGeom prst="rect">
            <a:avLst/>
          </a:prstGeom>
          <a:noFill/>
          <a:ln>
            <a:noFill/>
          </a:ln>
        </p:spPr>
        <p:txBody>
          <a:bodyPr spcFirstLastPara="1" wrap="square" lIns="68575" tIns="34275" rIns="68575" bIns="34275" anchor="t" anchorCtr="0">
            <a:spAutoFit/>
          </a:bodyPr>
          <a:lstStyle/>
          <a:p>
            <a:pPr marL="457200" lvl="0" indent="-317500" algn="l" rtl="0">
              <a:lnSpc>
                <a:spcPct val="130000"/>
              </a:lnSpc>
              <a:spcBef>
                <a:spcPts val="1200"/>
              </a:spcBef>
              <a:spcAft>
                <a:spcPts val="0"/>
              </a:spcAft>
              <a:buClr>
                <a:schemeClr val="accent3"/>
              </a:buClr>
              <a:buSzPts val="1400"/>
              <a:buFont typeface="Lato"/>
              <a:buChar char="●"/>
            </a:pPr>
            <a:r>
              <a:rPr lang="en" b="1">
                <a:solidFill>
                  <a:srgbClr val="303030"/>
                </a:solidFill>
                <a:latin typeface="Lato"/>
                <a:ea typeface="Lato"/>
                <a:cs typeface="Lato"/>
                <a:sym typeface="Lato"/>
              </a:rPr>
              <a:t>Over‑promising on what the Commission can “do”</a:t>
            </a:r>
            <a:endParaRPr b="1">
              <a:solidFill>
                <a:srgbClr val="303030"/>
              </a:solidFill>
              <a:latin typeface="Lato"/>
              <a:ea typeface="Lato"/>
              <a:cs typeface="Lato"/>
              <a:sym typeface="Lato"/>
            </a:endParaRPr>
          </a:p>
          <a:p>
            <a:pPr marL="457200" lvl="0" indent="-317500" algn="l" rtl="0">
              <a:lnSpc>
                <a:spcPct val="130000"/>
              </a:lnSpc>
              <a:spcBef>
                <a:spcPts val="0"/>
              </a:spcBef>
              <a:spcAft>
                <a:spcPts val="0"/>
              </a:spcAft>
              <a:buClr>
                <a:schemeClr val="accent3"/>
              </a:buClr>
              <a:buSzPts val="1400"/>
              <a:buFont typeface="Lato"/>
              <a:buChar char="●"/>
            </a:pPr>
            <a:r>
              <a:rPr lang="en" b="1">
                <a:solidFill>
                  <a:srgbClr val="303030"/>
                </a:solidFill>
                <a:latin typeface="Lato"/>
                <a:ea typeface="Lato"/>
                <a:cs typeface="Lato"/>
                <a:sym typeface="Lato"/>
              </a:rPr>
              <a:t>Under‑utilizing the Commission’s real power (convening, coherence, permissioning, and handoffs)</a:t>
            </a:r>
            <a:endParaRPr b="1">
              <a:solidFill>
                <a:srgbClr val="303030"/>
              </a:solidFill>
              <a:latin typeface="Lato"/>
              <a:ea typeface="Lato"/>
              <a:cs typeface="Lato"/>
              <a:sym typeface="Lato"/>
            </a:endParaRPr>
          </a:p>
          <a:p>
            <a:pPr marL="457200" lvl="0" indent="-317500" algn="l" rtl="0">
              <a:lnSpc>
                <a:spcPct val="130000"/>
              </a:lnSpc>
              <a:spcBef>
                <a:spcPts val="0"/>
              </a:spcBef>
              <a:spcAft>
                <a:spcPts val="0"/>
              </a:spcAft>
              <a:buClr>
                <a:schemeClr val="accent3"/>
              </a:buClr>
              <a:buSzPts val="1400"/>
              <a:buFont typeface="Lato"/>
              <a:buChar char="●"/>
            </a:pPr>
            <a:r>
              <a:rPr lang="en" b="1">
                <a:solidFill>
                  <a:srgbClr val="303030"/>
                </a:solidFill>
                <a:latin typeface="Lato"/>
                <a:ea typeface="Lato"/>
                <a:cs typeface="Lato"/>
                <a:sym typeface="Lato"/>
              </a:rPr>
              <a:t>Producing good artifacts that don’t get adopted (no owner, no carrier, no permissions)</a:t>
            </a:r>
            <a:endParaRPr>
              <a:solidFill>
                <a:schemeClr val="dk1"/>
              </a:solidFill>
              <a:latin typeface="Lato"/>
              <a:ea typeface="Lato"/>
              <a:cs typeface="Lato"/>
              <a:sym typeface="Lato"/>
            </a:endParaRPr>
          </a:p>
        </p:txBody>
      </p:sp>
      <p:sp>
        <p:nvSpPr>
          <p:cNvPr id="1480" name="Google Shape;1480;p17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172">
            <a:extLst>
              <a:ext uri="{C183D7F6-B498-43B3-948B-1728B52AA6E4}">
                <adec:decorative xmlns:adec="http://schemas.microsoft.com/office/drawing/2017/decorative" val="1"/>
              </a:ext>
            </a:extLst>
          </p:cNvPr>
          <p:cNvSpPr/>
          <p:nvPr/>
        </p:nvSpPr>
        <p:spPr>
          <a:xfrm>
            <a:off x="0" y="0"/>
            <a:ext cx="2827500" cy="5143500"/>
          </a:xfrm>
          <a:prstGeom prst="rect">
            <a:avLst/>
          </a:prstGeom>
          <a:solidFill>
            <a:srgbClr val="061949"/>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87" name="Google Shape;1487;p172"/>
          <p:cNvSpPr txBox="1">
            <a:spLocks noGrp="1"/>
          </p:cNvSpPr>
          <p:nvPr>
            <p:ph type="title" idx="4294967295"/>
          </p:nvPr>
        </p:nvSpPr>
        <p:spPr>
          <a:xfrm>
            <a:off x="0" y="1639888"/>
            <a:ext cx="2532063" cy="1741487"/>
          </a:xfrm>
          <a:prstGeom prst="rect">
            <a:avLst/>
          </a:prstGeom>
          <a:noFill/>
          <a:ln>
            <a:noFill/>
            <a:prstDash/>
          </a:ln>
          <a:effectLst/>
        </p:spPr>
        <p:txBody>
          <a:bodyPr rot="0" spcFirstLastPara="1" vertOverflow="overflow" horzOverflow="overflow" vert="horz" wrap="square" lIns="91425" tIns="45675" rIns="91425" bIns="456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chemeClr val="lt1"/>
              </a:buClr>
              <a:buSzPct val="174361"/>
              <a:buFont typeface="Arial"/>
              <a:buNone/>
              <a:tabLst/>
              <a:defRPr/>
            </a:pPr>
            <a:r>
              <a:rPr kumimoji="0" lang="en-US" sz="3383" b="0" i="0" u="none" strike="noStrike" kern="0" cap="none" spc="0" normalizeH="0" baseline="0" noProof="0" dirty="0">
                <a:ln>
                  <a:noFill/>
                </a:ln>
                <a:solidFill>
                  <a:srgbClr val="FFC000"/>
                </a:solidFill>
                <a:effectLst/>
                <a:uLnTx/>
                <a:uFillTx/>
                <a:latin typeface="Comfortaa"/>
                <a:ea typeface="Comfortaa"/>
                <a:cs typeface="Comfortaa"/>
                <a:sym typeface="Comfortaa"/>
              </a:rPr>
              <a:t>Discussion:</a:t>
            </a:r>
            <a:r>
              <a:rPr kumimoji="0" lang="en-US" sz="3383" b="0" i="0" u="none" strike="noStrike" kern="0" cap="none" spc="0" normalizeH="0" baseline="0" noProof="0" dirty="0">
                <a:ln>
                  <a:noFill/>
                </a:ln>
                <a:solidFill>
                  <a:schemeClr val="lt1"/>
                </a:solidFill>
                <a:effectLst/>
                <a:uLnTx/>
                <a:uFillTx/>
                <a:latin typeface="Comfortaa"/>
                <a:ea typeface="Comfortaa"/>
                <a:cs typeface="Comfortaa"/>
                <a:sym typeface="Comfortaa"/>
              </a:rPr>
              <a:t> </a:t>
            </a:r>
          </a:p>
          <a:p>
            <a:pPr marL="0" marR="0" lvl="0" indent="0" algn="l" defTabSz="914400" rtl="0" eaLnBrk="1" fontAlgn="auto" latinLnBrk="0" hangingPunct="1">
              <a:lnSpc>
                <a:spcPct val="90000"/>
              </a:lnSpc>
              <a:spcBef>
                <a:spcPts val="0"/>
              </a:spcBef>
              <a:spcAft>
                <a:spcPts val="0"/>
              </a:spcAft>
              <a:buClr>
                <a:schemeClr val="lt1"/>
              </a:buClr>
              <a:buSzPct val="163888"/>
              <a:buFont typeface="Arial"/>
              <a:buNone/>
              <a:tabLst/>
              <a:defRPr/>
            </a:pPr>
            <a:r>
              <a:rPr kumimoji="0" lang="en-US" sz="3600" b="0" i="0" u="none" strike="noStrike" kern="0" cap="none" spc="0" normalizeH="0" baseline="0" noProof="0" dirty="0">
                <a:ln>
                  <a:noFill/>
                </a:ln>
                <a:solidFill>
                  <a:schemeClr val="lt1"/>
                </a:solidFill>
                <a:effectLst/>
                <a:uLnTx/>
                <a:uFillTx/>
                <a:latin typeface="Comfortaa"/>
                <a:ea typeface="Comfortaa"/>
                <a:cs typeface="Comfortaa"/>
                <a:sym typeface="Comfortaa"/>
              </a:rPr>
              <a:t>Risks </a:t>
            </a:r>
          </a:p>
          <a:p>
            <a:pPr marL="0" marR="0" lvl="0" indent="0" algn="l" defTabSz="914400" rtl="0" eaLnBrk="1" fontAlgn="auto" latinLnBrk="0" hangingPunct="1">
              <a:lnSpc>
                <a:spcPct val="90000"/>
              </a:lnSpc>
              <a:spcBef>
                <a:spcPts val="0"/>
              </a:spcBef>
              <a:spcAft>
                <a:spcPts val="0"/>
              </a:spcAft>
              <a:buClr>
                <a:schemeClr val="lt1"/>
              </a:buClr>
              <a:buSzPct val="163888"/>
              <a:buFont typeface="Arial"/>
              <a:buNone/>
              <a:tabLst/>
              <a:defRPr/>
            </a:pPr>
            <a:r>
              <a:rPr kumimoji="0" lang="en-US" sz="3600" b="0" i="0" u="none" strike="noStrike" kern="0" cap="none" spc="0" normalizeH="0" baseline="0" noProof="0" dirty="0">
                <a:ln>
                  <a:noFill/>
                </a:ln>
                <a:solidFill>
                  <a:schemeClr val="lt1"/>
                </a:solidFill>
                <a:effectLst/>
                <a:uLnTx/>
                <a:uFillTx/>
                <a:latin typeface="Comfortaa"/>
                <a:ea typeface="Comfortaa"/>
                <a:cs typeface="Comfortaa"/>
                <a:sym typeface="Comfortaa"/>
              </a:rPr>
              <a:t>and Guardrails</a:t>
            </a:r>
            <a:endParaRPr kumimoji="0" lang="en-US" sz="3600" b="0" i="0" u="none" strike="noStrike" kern="0" cap="none" spc="0" normalizeH="0" baseline="0" noProof="0" dirty="0">
              <a:ln>
                <a:noFill/>
              </a:ln>
              <a:solidFill>
                <a:schemeClr val="dk1"/>
              </a:solidFill>
              <a:effectLst/>
              <a:uLnTx/>
              <a:uFillTx/>
              <a:latin typeface="Comfortaa"/>
              <a:ea typeface="Comfortaa"/>
              <a:cs typeface="Comfortaa"/>
              <a:sym typeface="Comfortaa"/>
            </a:endParaRPr>
          </a:p>
        </p:txBody>
      </p:sp>
      <p:grpSp>
        <p:nvGrpSpPr>
          <p:cNvPr id="1488" name="Google Shape;1488;p172">
            <a:extLst>
              <a:ext uri="{C183D7F6-B498-43B3-948B-1728B52AA6E4}">
                <adec:decorative xmlns:adec="http://schemas.microsoft.com/office/drawing/2017/decorative" val="1"/>
              </a:ext>
            </a:extLst>
          </p:cNvPr>
          <p:cNvGrpSpPr/>
          <p:nvPr/>
        </p:nvGrpSpPr>
        <p:grpSpPr>
          <a:xfrm rot="5400000">
            <a:off x="1944655" y="2238880"/>
            <a:ext cx="1333844" cy="19223"/>
            <a:chOff x="2072775" y="3217975"/>
            <a:chExt cx="2392545" cy="76800"/>
          </a:xfrm>
        </p:grpSpPr>
        <p:sp>
          <p:nvSpPr>
            <p:cNvPr id="1489" name="Google Shape;1489;p172"/>
            <p:cNvSpPr/>
            <p:nvPr/>
          </p:nvSpPr>
          <p:spPr>
            <a:xfrm>
              <a:off x="2072775" y="3217975"/>
              <a:ext cx="298500" cy="76800"/>
            </a:xfrm>
            <a:prstGeom prst="rect">
              <a:avLst/>
            </a:prstGeom>
            <a:solidFill>
              <a:srgbClr val="06194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90" name="Google Shape;1490;p172"/>
            <p:cNvSpPr/>
            <p:nvPr/>
          </p:nvSpPr>
          <p:spPr>
            <a:xfrm>
              <a:off x="2421782" y="3217975"/>
              <a:ext cx="298500" cy="76800"/>
            </a:xfrm>
            <a:prstGeom prst="rect">
              <a:avLst/>
            </a:prstGeom>
            <a:solidFill>
              <a:srgbClr val="290E7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91" name="Google Shape;1491;p172"/>
            <p:cNvSpPr/>
            <p:nvPr/>
          </p:nvSpPr>
          <p:spPr>
            <a:xfrm>
              <a:off x="2770790" y="3217975"/>
              <a:ext cx="298500" cy="76800"/>
            </a:xfrm>
            <a:prstGeom prst="rect">
              <a:avLst/>
            </a:prstGeom>
            <a:solidFill>
              <a:srgbClr val="AA0FA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92" name="Google Shape;1492;p172"/>
            <p:cNvSpPr/>
            <p:nvPr/>
          </p:nvSpPr>
          <p:spPr>
            <a:xfrm>
              <a:off x="3119797" y="3217975"/>
              <a:ext cx="298500" cy="76800"/>
            </a:xfrm>
            <a:prstGeom prst="rect">
              <a:avLst/>
            </a:prstGeom>
            <a:solidFill>
              <a:srgbClr val="EA073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93" name="Google Shape;1493;p172"/>
            <p:cNvSpPr/>
            <p:nvPr/>
          </p:nvSpPr>
          <p:spPr>
            <a:xfrm>
              <a:off x="3468805" y="3217975"/>
              <a:ext cx="298500" cy="76800"/>
            </a:xfrm>
            <a:prstGeom prst="rect">
              <a:avLst/>
            </a:prstGeom>
            <a:solidFill>
              <a:srgbClr val="FFC000"/>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94" name="Google Shape;1494;p172"/>
            <p:cNvSpPr/>
            <p:nvPr/>
          </p:nvSpPr>
          <p:spPr>
            <a:xfrm>
              <a:off x="3817812" y="3217975"/>
              <a:ext cx="298500" cy="76800"/>
            </a:xfrm>
            <a:prstGeom prst="rect">
              <a:avLst/>
            </a:prstGeom>
            <a:solidFill>
              <a:srgbClr val="50E2C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95" name="Google Shape;1495;p172"/>
            <p:cNvSpPr/>
            <p:nvPr/>
          </p:nvSpPr>
          <p:spPr>
            <a:xfrm>
              <a:off x="4166820" y="3217975"/>
              <a:ext cx="298500" cy="76800"/>
            </a:xfrm>
            <a:prstGeom prst="rect">
              <a:avLst/>
            </a:prstGeom>
            <a:solidFill>
              <a:srgbClr val="4E23C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1496" name="Google Shape;1496;p172"/>
          <p:cNvSpPr txBox="1"/>
          <p:nvPr/>
        </p:nvSpPr>
        <p:spPr>
          <a:xfrm>
            <a:off x="3081949" y="654600"/>
            <a:ext cx="5468700" cy="3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1"/>
                </a:solidFill>
                <a:latin typeface="Lato"/>
                <a:ea typeface="Lato"/>
                <a:cs typeface="Lato"/>
                <a:sym typeface="Lato"/>
              </a:rPr>
              <a:t>Which risk is most likely to be an issue for the commission this year?</a:t>
            </a:r>
            <a:endParaRPr sz="1700" b="1">
              <a:solidFill>
                <a:schemeClr val="dk1"/>
              </a:solidFill>
              <a:latin typeface="Lato"/>
              <a:ea typeface="Lato"/>
              <a:cs typeface="Lato"/>
              <a:sym typeface="Lato"/>
            </a:endParaRPr>
          </a:p>
          <a:p>
            <a:pPr marL="457200" lvl="0" indent="-336550" algn="l" rtl="0">
              <a:spcBef>
                <a:spcPts val="0"/>
              </a:spcBef>
              <a:spcAft>
                <a:spcPts val="0"/>
              </a:spcAft>
              <a:buClr>
                <a:schemeClr val="accent2"/>
              </a:buClr>
              <a:buSzPts val="1700"/>
              <a:buFont typeface="Lato"/>
              <a:buChar char="●"/>
            </a:pPr>
            <a:r>
              <a:rPr lang="en" sz="1700">
                <a:solidFill>
                  <a:schemeClr val="accent2"/>
                </a:solidFill>
                <a:latin typeface="Lato"/>
                <a:ea typeface="Lato"/>
                <a:cs typeface="Lato"/>
                <a:sym typeface="Lato"/>
              </a:rPr>
              <a:t>Over‑promising what we can “do”</a:t>
            </a:r>
            <a:endParaRPr sz="1700">
              <a:solidFill>
                <a:schemeClr val="accent2"/>
              </a:solidFill>
              <a:latin typeface="Lato"/>
              <a:ea typeface="Lato"/>
              <a:cs typeface="Lato"/>
              <a:sym typeface="Lato"/>
            </a:endParaRPr>
          </a:p>
          <a:p>
            <a:pPr marL="457200" lvl="0" indent="-336550" algn="l" rtl="0">
              <a:spcBef>
                <a:spcPts val="0"/>
              </a:spcBef>
              <a:spcAft>
                <a:spcPts val="0"/>
              </a:spcAft>
              <a:buClr>
                <a:schemeClr val="accent2"/>
              </a:buClr>
              <a:buSzPts val="1700"/>
              <a:buFont typeface="Lato"/>
              <a:buChar char="●"/>
            </a:pPr>
            <a:r>
              <a:rPr lang="en" sz="1700">
                <a:solidFill>
                  <a:schemeClr val="accent2"/>
                </a:solidFill>
                <a:latin typeface="Lato"/>
                <a:ea typeface="Lato"/>
                <a:cs typeface="Lato"/>
                <a:sym typeface="Lato"/>
              </a:rPr>
              <a:t>Under‑using convening/permissioning/handoffs</a:t>
            </a:r>
            <a:endParaRPr sz="1700">
              <a:solidFill>
                <a:schemeClr val="accent2"/>
              </a:solidFill>
              <a:latin typeface="Lato"/>
              <a:ea typeface="Lato"/>
              <a:cs typeface="Lato"/>
              <a:sym typeface="Lato"/>
            </a:endParaRPr>
          </a:p>
          <a:p>
            <a:pPr marL="457200" lvl="0" indent="-336550" algn="l" rtl="0">
              <a:spcBef>
                <a:spcPts val="0"/>
              </a:spcBef>
              <a:spcAft>
                <a:spcPts val="0"/>
              </a:spcAft>
              <a:buClr>
                <a:schemeClr val="accent2"/>
              </a:buClr>
              <a:buSzPts val="1700"/>
              <a:buFont typeface="Lato"/>
              <a:buChar char="●"/>
            </a:pPr>
            <a:r>
              <a:rPr lang="en" sz="1700">
                <a:solidFill>
                  <a:schemeClr val="accent2"/>
                </a:solidFill>
                <a:latin typeface="Lato"/>
                <a:ea typeface="Lato"/>
                <a:cs typeface="Lato"/>
                <a:sym typeface="Lato"/>
              </a:rPr>
              <a:t>Producing artifacts that don’t get adopted</a:t>
            </a:r>
            <a:endParaRPr sz="1700">
              <a:solidFill>
                <a:schemeClr val="accent2"/>
              </a:solidFill>
              <a:latin typeface="Lato"/>
              <a:ea typeface="Lato"/>
              <a:cs typeface="Lato"/>
              <a:sym typeface="Lato"/>
            </a:endParaRPr>
          </a:p>
          <a:p>
            <a:pPr marL="0" lvl="0" indent="0" algn="l" rtl="0">
              <a:spcBef>
                <a:spcPts val="0"/>
              </a:spcBef>
              <a:spcAft>
                <a:spcPts val="0"/>
              </a:spcAft>
              <a:buNone/>
            </a:pPr>
            <a:endParaRPr sz="2200">
              <a:solidFill>
                <a:schemeClr val="dk1"/>
              </a:solidFill>
              <a:latin typeface="Lato"/>
              <a:ea typeface="Lato"/>
              <a:cs typeface="Lato"/>
              <a:sym typeface="Lato"/>
            </a:endParaRPr>
          </a:p>
          <a:p>
            <a:pPr marL="0" lvl="0" indent="0" algn="l" rtl="0">
              <a:spcBef>
                <a:spcPts val="0"/>
              </a:spcBef>
              <a:spcAft>
                <a:spcPts val="0"/>
              </a:spcAft>
              <a:buNone/>
            </a:pPr>
            <a:r>
              <a:rPr lang="en" sz="1700" b="1">
                <a:solidFill>
                  <a:schemeClr val="dk1"/>
                </a:solidFill>
                <a:latin typeface="Lato"/>
                <a:ea typeface="Lato"/>
                <a:cs typeface="Lato"/>
                <a:sym typeface="Lato"/>
              </a:rPr>
              <a:t>What other risks do you foresee as the Commission and Roadmap mature?</a:t>
            </a:r>
            <a:endParaRPr sz="1700" b="1">
              <a:solidFill>
                <a:schemeClr val="dk1"/>
              </a:solidFill>
              <a:latin typeface="Lato"/>
              <a:ea typeface="Lato"/>
              <a:cs typeface="Lato"/>
              <a:sym typeface="Lato"/>
            </a:endParaRPr>
          </a:p>
          <a:p>
            <a:pPr marL="0" lvl="0" indent="0" algn="ctr" rtl="0">
              <a:spcBef>
                <a:spcPts val="0"/>
              </a:spcBef>
              <a:spcAft>
                <a:spcPts val="0"/>
              </a:spcAft>
              <a:buNone/>
            </a:pPr>
            <a:endParaRPr sz="2200">
              <a:solidFill>
                <a:schemeClr val="dk1"/>
              </a:solidFill>
              <a:latin typeface="Lato"/>
              <a:ea typeface="Lato"/>
              <a:cs typeface="Lato"/>
              <a:sym typeface="Lato"/>
            </a:endParaRPr>
          </a:p>
          <a:p>
            <a:pPr marL="0" lvl="0" indent="0" algn="l" rtl="0">
              <a:spcBef>
                <a:spcPts val="0"/>
              </a:spcBef>
              <a:spcAft>
                <a:spcPts val="0"/>
              </a:spcAft>
              <a:buNone/>
            </a:pPr>
            <a:r>
              <a:rPr lang="en" sz="1700" b="1">
                <a:solidFill>
                  <a:schemeClr val="dk1"/>
                </a:solidFill>
                <a:latin typeface="Lato"/>
                <a:ea typeface="Lato"/>
                <a:cs typeface="Lato"/>
                <a:sym typeface="Lato"/>
              </a:rPr>
              <a:t>What would that risk look like in real life, and what’s one guardrail to prevent it?</a:t>
            </a:r>
            <a:endParaRPr sz="1600" i="1">
              <a:solidFill>
                <a:schemeClr val="dk1"/>
              </a:solidFill>
              <a:latin typeface="Lato"/>
              <a:ea typeface="Lato"/>
              <a:cs typeface="Lato"/>
              <a:sym typeface="Lato"/>
            </a:endParaRPr>
          </a:p>
        </p:txBody>
      </p:sp>
      <p:sp>
        <p:nvSpPr>
          <p:cNvPr id="1497" name="Google Shape;1497;p17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173"/>
          <p:cNvSpPr txBox="1">
            <a:spLocks noGrp="1"/>
          </p:cNvSpPr>
          <p:nvPr>
            <p:ph type="title"/>
          </p:nvPr>
        </p:nvSpPr>
        <p:spPr>
          <a:xfrm>
            <a:off x="59150" y="886800"/>
            <a:ext cx="1993200" cy="34035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200" b="1">
                <a:solidFill>
                  <a:schemeClr val="lt1"/>
                </a:solidFill>
              </a:rPr>
              <a:t>Shared Lenses for Action: </a:t>
            </a:r>
            <a:endParaRPr sz="2200" b="1">
              <a:solidFill>
                <a:schemeClr val="lt1"/>
              </a:solidFill>
            </a:endParaRPr>
          </a:p>
          <a:p>
            <a:pPr marL="0" lvl="0" indent="0" algn="l" rtl="0">
              <a:lnSpc>
                <a:spcPct val="100000"/>
              </a:lnSpc>
              <a:spcBef>
                <a:spcPts val="0"/>
              </a:spcBef>
              <a:spcAft>
                <a:spcPts val="0"/>
              </a:spcAft>
              <a:buNone/>
            </a:pPr>
            <a:endParaRPr sz="2200" b="1">
              <a:solidFill>
                <a:schemeClr val="accent3"/>
              </a:solidFill>
            </a:endParaRPr>
          </a:p>
          <a:p>
            <a:pPr marL="0" lvl="0" indent="0" algn="l" rtl="0">
              <a:lnSpc>
                <a:spcPct val="100000"/>
              </a:lnSpc>
              <a:spcBef>
                <a:spcPts val="0"/>
              </a:spcBef>
              <a:spcAft>
                <a:spcPts val="0"/>
              </a:spcAft>
              <a:buNone/>
            </a:pPr>
            <a:r>
              <a:rPr lang="en" sz="2200" b="1">
                <a:solidFill>
                  <a:schemeClr val="accent3"/>
                </a:solidFill>
              </a:rPr>
              <a:t>Moving from Ideas to System Change</a:t>
            </a:r>
            <a:endParaRPr sz="2200" b="1">
              <a:solidFill>
                <a:schemeClr val="accent3"/>
              </a:solidFill>
            </a:endParaRPr>
          </a:p>
        </p:txBody>
      </p:sp>
      <p:graphicFrame>
        <p:nvGraphicFramePr>
          <p:cNvPr id="1504" name="Google Shape;1504;p173"/>
          <p:cNvGraphicFramePr/>
          <p:nvPr>
            <p:extLst>
              <p:ext uri="{D42A27DB-BD31-4B8C-83A1-F6EECF244321}">
                <p14:modId xmlns:p14="http://schemas.microsoft.com/office/powerpoint/2010/main" val="3984645276"/>
              </p:ext>
            </p:extLst>
          </p:nvPr>
        </p:nvGraphicFramePr>
        <p:xfrm>
          <a:off x="2376319" y="300313"/>
          <a:ext cx="6531750" cy="4576473"/>
        </p:xfrm>
        <a:graphic>
          <a:graphicData uri="http://schemas.openxmlformats.org/drawingml/2006/table">
            <a:tbl>
              <a:tblPr firstRow="1">
                <a:noFill/>
                <a:tableStyleId>{C5ED4E35-7018-431D-AFAF-F94534EAB7D1}</a:tableStyleId>
              </a:tblPr>
              <a:tblGrid>
                <a:gridCol w="1611775">
                  <a:extLst>
                    <a:ext uri="{9D8B030D-6E8A-4147-A177-3AD203B41FA5}">
                      <a16:colId xmlns:a16="http://schemas.microsoft.com/office/drawing/2014/main" val="20000"/>
                    </a:ext>
                  </a:extLst>
                </a:gridCol>
                <a:gridCol w="4919975">
                  <a:extLst>
                    <a:ext uri="{9D8B030D-6E8A-4147-A177-3AD203B41FA5}">
                      <a16:colId xmlns:a16="http://schemas.microsoft.com/office/drawing/2014/main" val="20001"/>
                    </a:ext>
                  </a:extLst>
                </a:gridCol>
              </a:tblGrid>
              <a:tr h="381000">
                <a:tc>
                  <a:txBody>
                    <a:bodyPr/>
                    <a:lstStyle/>
                    <a:p>
                      <a:pPr marL="0" lvl="0" indent="0" algn="ctr" rtl="0">
                        <a:lnSpc>
                          <a:spcPct val="130000"/>
                        </a:lnSpc>
                        <a:spcBef>
                          <a:spcPts val="0"/>
                        </a:spcBef>
                        <a:spcAft>
                          <a:spcPts val="0"/>
                        </a:spcAft>
                        <a:buNone/>
                      </a:pPr>
                      <a:r>
                        <a:rPr lang="en" sz="1700" b="1" dirty="0">
                          <a:solidFill>
                            <a:srgbClr val="4E23CE"/>
                          </a:solidFill>
                          <a:latin typeface="Lato"/>
                          <a:ea typeface="Lato"/>
                          <a:cs typeface="Lato"/>
                          <a:sym typeface="Lato"/>
                        </a:rPr>
                        <a:t>Commission Role</a:t>
                      </a:r>
                      <a:endParaRPr sz="1300" b="1" dirty="0">
                        <a:solidFill>
                          <a:srgbClr val="4E23CE"/>
                        </a:solidFill>
                        <a:latin typeface="Lato"/>
                        <a:ea typeface="Lato"/>
                        <a:cs typeface="Lato"/>
                        <a:sym typeface="Lato"/>
                      </a:endParaRPr>
                    </a:p>
                  </a:txBody>
                  <a:tcPr marL="91425" marR="91425" marT="91425" marB="91425">
                    <a:lnL w="9525" cap="flat" cmpd="sng" algn="ctr">
                      <a:solidFill>
                        <a:srgbClr val="5520D6"/>
                      </a:solidFill>
                      <a:prstDash val="solid"/>
                      <a:round/>
                      <a:headEnd type="none" w="sm" len="sm"/>
                      <a:tailEnd type="none" w="sm" len="sm"/>
                    </a:lnL>
                    <a:lnR w="9525" cap="flat" cmpd="sng" algn="ctr">
                      <a:solidFill>
                        <a:srgbClr val="5520D6"/>
                      </a:solidFill>
                      <a:prstDash val="solid"/>
                      <a:round/>
                      <a:headEnd type="none" w="sm" len="sm"/>
                      <a:tailEnd type="none" w="sm" len="sm"/>
                    </a:lnR>
                    <a:lnT w="9525" cap="flat" cmpd="sng" algn="ctr">
                      <a:solidFill>
                        <a:srgbClr val="5520D6"/>
                      </a:solidFill>
                      <a:prstDash val="solid"/>
                      <a:round/>
                      <a:headEnd type="none" w="sm" len="sm"/>
                      <a:tailEnd type="none" w="sm" len="sm"/>
                    </a:lnT>
                    <a:lnB w="9525" cap="flat" cmpd="sng" algn="ctr">
                      <a:solidFill>
                        <a:srgbClr val="5520D6"/>
                      </a:solidFill>
                      <a:prstDash val="solid"/>
                      <a:round/>
                      <a:headEnd type="none" w="sm" len="sm"/>
                      <a:tailEnd type="none" w="sm" len="sm"/>
                    </a:lnB>
                    <a:solidFill>
                      <a:schemeClr val="lt1"/>
                    </a:solidFill>
                  </a:tcPr>
                </a:tc>
                <a:tc>
                  <a:txBody>
                    <a:bodyPr/>
                    <a:lstStyle/>
                    <a:p>
                      <a:pPr marL="0" lvl="0" indent="0" algn="l" rtl="0">
                        <a:lnSpc>
                          <a:spcPct val="130000"/>
                        </a:lnSpc>
                        <a:spcBef>
                          <a:spcPts val="0"/>
                        </a:spcBef>
                        <a:spcAft>
                          <a:spcPts val="0"/>
                        </a:spcAft>
                        <a:buNone/>
                      </a:pPr>
                      <a:r>
                        <a:rPr lang="en" sz="1800" dirty="0">
                          <a:solidFill>
                            <a:srgbClr val="002060"/>
                          </a:solidFill>
                          <a:latin typeface="Lato"/>
                          <a:ea typeface="Lato"/>
                          <a:cs typeface="Lato"/>
                          <a:sym typeface="Lato"/>
                        </a:rPr>
                        <a:t>Do, Enable, Recommend, Monitor</a:t>
                      </a:r>
                      <a:endParaRPr sz="1800" dirty="0">
                        <a:solidFill>
                          <a:srgbClr val="002060"/>
                        </a:solidFill>
                        <a:latin typeface="Lato"/>
                        <a:ea typeface="Lato"/>
                        <a:cs typeface="Lato"/>
                        <a:sym typeface="Lato"/>
                      </a:endParaRPr>
                    </a:p>
                  </a:txBody>
                  <a:tcPr marL="91425" marR="91425" marT="91425" marB="91425">
                    <a:lnL w="9525" cap="flat" cmpd="sng" algn="ctr">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lgn="ctr">
                      <a:solidFill>
                        <a:srgbClr val="5520D6"/>
                      </a:solidFill>
                      <a:prstDash val="solid"/>
                      <a:round/>
                      <a:headEnd type="none" w="sm" len="sm"/>
                      <a:tailEnd type="none" w="sm" len="sm"/>
                    </a:lnT>
                    <a:lnB w="9525" cap="flat" cmpd="sng">
                      <a:solidFill>
                        <a:srgbClr val="5520D6"/>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1000">
                <a:tc rowSpan="2">
                  <a:txBody>
                    <a:bodyPr/>
                    <a:lstStyle/>
                    <a:p>
                      <a:pPr marL="0" lvl="0" indent="0" algn="ctr" rtl="0">
                        <a:lnSpc>
                          <a:spcPct val="130000"/>
                        </a:lnSpc>
                        <a:spcBef>
                          <a:spcPts val="0"/>
                        </a:spcBef>
                        <a:spcAft>
                          <a:spcPts val="0"/>
                        </a:spcAft>
                        <a:buNone/>
                      </a:pPr>
                      <a:endParaRPr sz="1700" b="1">
                        <a:solidFill>
                          <a:srgbClr val="4E23CE"/>
                        </a:solidFill>
                        <a:latin typeface="Lato"/>
                        <a:ea typeface="Lato"/>
                        <a:cs typeface="Lato"/>
                        <a:sym typeface="Lato"/>
                      </a:endParaRPr>
                    </a:p>
                    <a:p>
                      <a:pPr marL="0" lvl="0" indent="0" algn="ctr" rtl="0">
                        <a:lnSpc>
                          <a:spcPct val="130000"/>
                        </a:lnSpc>
                        <a:spcBef>
                          <a:spcPts val="0"/>
                        </a:spcBef>
                        <a:spcAft>
                          <a:spcPts val="0"/>
                        </a:spcAft>
                        <a:buNone/>
                      </a:pPr>
                      <a:r>
                        <a:rPr lang="en" sz="1700" b="1">
                          <a:solidFill>
                            <a:srgbClr val="4E23CE"/>
                          </a:solidFill>
                          <a:latin typeface="Lato"/>
                          <a:ea typeface="Lato"/>
                          <a:cs typeface="Lato"/>
                          <a:sym typeface="Lato"/>
                        </a:rPr>
                        <a:t>Do and Enable</a:t>
                      </a:r>
                      <a:endParaRPr sz="1300"/>
                    </a:p>
                  </a:txBody>
                  <a:tcPr marL="91425" marR="91425" marT="91425" marB="91425">
                    <a:lnL w="9525" cap="flat" cmpd="sng" algn="ctr">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lgn="ctr">
                      <a:solidFill>
                        <a:srgbClr val="5520D6"/>
                      </a:solidFill>
                      <a:prstDash val="solid"/>
                      <a:round/>
                      <a:headEnd type="none" w="sm" len="sm"/>
                      <a:tailEnd type="none" w="sm" len="sm"/>
                    </a:lnT>
                    <a:lnB w="9525" cap="flat" cmpd="sng" algn="ctr">
                      <a:solidFill>
                        <a:srgbClr val="5520D6"/>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sz="1800">
                          <a:solidFill>
                            <a:srgbClr val="002060"/>
                          </a:solidFill>
                          <a:latin typeface="Lato"/>
                          <a:ea typeface="Lato"/>
                          <a:cs typeface="Lato"/>
                          <a:sym typeface="Lato"/>
                        </a:rPr>
                        <a:t>Non-Legislative Toolbox: 6Cs (Clarify, Connect, Convene, Codify, Catalyze, Communicate)</a:t>
                      </a:r>
                      <a:endParaRPr sz="1800">
                        <a:solidFill>
                          <a:srgbClr val="002060"/>
                        </a:solidFill>
                        <a:latin typeface="Lato"/>
                        <a:ea typeface="Lato"/>
                        <a:cs typeface="Lato"/>
                        <a:sym typeface="Lato"/>
                      </a:endParaRPr>
                    </a:p>
                  </a:txBody>
                  <a:tcPr marL="91425" marR="91425" marT="91425" marB="91425">
                    <a:lnL w="9525" cap="flat" cmpd="sng">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solidFill>
                        <a:srgbClr val="5520D6"/>
                      </a:solidFill>
                      <a:prstDash val="solid"/>
                      <a:round/>
                      <a:headEnd type="none" w="sm" len="sm"/>
                      <a:tailEnd type="none" w="sm" len="sm"/>
                    </a:lnT>
                    <a:lnB w="9525" cap="flat" cmpd="sng">
                      <a:solidFill>
                        <a:srgbClr val="5520D6"/>
                      </a:solidFill>
                      <a:prstDash val="solid"/>
                      <a:round/>
                      <a:headEnd type="none" w="sm" len="sm"/>
                      <a:tailEnd type="none" w="sm" len="sm"/>
                    </a:lnB>
                  </a:tcPr>
                </a:tc>
                <a:extLst>
                  <a:ext uri="{0D108BD9-81ED-4DB2-BD59-A6C34878D82A}">
                    <a16:rowId xmlns:a16="http://schemas.microsoft.com/office/drawing/2014/main" val="10001"/>
                  </a:ext>
                </a:extLst>
              </a:tr>
              <a:tr h="549925">
                <a:tc vMerge="1">
                  <a:txBody>
                    <a:bodyPr/>
                    <a:lstStyle/>
                    <a:p>
                      <a:endParaRPr lang="en-US"/>
                    </a:p>
                  </a:txBody>
                  <a:tcPr/>
                </a:tc>
                <a:tc>
                  <a:txBody>
                    <a:bodyPr/>
                    <a:lstStyle/>
                    <a:p>
                      <a:pPr marL="0" lvl="0" indent="0" algn="l" rtl="0">
                        <a:lnSpc>
                          <a:spcPct val="130000"/>
                        </a:lnSpc>
                        <a:spcBef>
                          <a:spcPts val="0"/>
                        </a:spcBef>
                        <a:spcAft>
                          <a:spcPts val="0"/>
                        </a:spcAft>
                        <a:buNone/>
                      </a:pPr>
                      <a:r>
                        <a:rPr lang="en" sz="1800">
                          <a:solidFill>
                            <a:srgbClr val="002060"/>
                          </a:solidFill>
                          <a:latin typeface="Lato"/>
                          <a:ea typeface="Lato"/>
                          <a:cs typeface="Lato"/>
                          <a:sym typeface="Lato"/>
                        </a:rPr>
                        <a:t>Sequencening: Proof → Permission → Handoff</a:t>
                      </a:r>
                      <a:endParaRPr sz="1800">
                        <a:solidFill>
                          <a:srgbClr val="002060"/>
                        </a:solidFill>
                        <a:latin typeface="Lato"/>
                        <a:ea typeface="Lato"/>
                        <a:cs typeface="Lato"/>
                        <a:sym typeface="Lato"/>
                      </a:endParaRPr>
                    </a:p>
                  </a:txBody>
                  <a:tcPr marL="91425" marR="91425" marT="91425" marB="91425">
                    <a:lnL w="9525" cap="flat" cmpd="sng">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solidFill>
                        <a:srgbClr val="5520D6"/>
                      </a:solidFill>
                      <a:prstDash val="solid"/>
                      <a:round/>
                      <a:headEnd type="none" w="sm" len="sm"/>
                      <a:tailEnd type="none" w="sm" len="sm"/>
                    </a:lnT>
                    <a:lnB w="9525" cap="flat" cmpd="sng">
                      <a:solidFill>
                        <a:srgbClr val="5520D6"/>
                      </a:solidFill>
                      <a:prstDash val="solid"/>
                      <a:round/>
                      <a:headEnd type="none" w="sm" len="sm"/>
                      <a:tailEnd type="none" w="sm" len="sm"/>
                    </a:lnB>
                  </a:tcPr>
                </a:tc>
                <a:extLst>
                  <a:ext uri="{0D108BD9-81ED-4DB2-BD59-A6C34878D82A}">
                    <a16:rowId xmlns:a16="http://schemas.microsoft.com/office/drawing/2014/main" val="10002"/>
                  </a:ext>
                </a:extLst>
              </a:tr>
              <a:tr h="381000">
                <a:tc rowSpan="2">
                  <a:txBody>
                    <a:bodyPr/>
                    <a:lstStyle/>
                    <a:p>
                      <a:pPr marL="0" lvl="0" indent="0" algn="ctr" rtl="0">
                        <a:lnSpc>
                          <a:spcPct val="130000"/>
                        </a:lnSpc>
                        <a:spcBef>
                          <a:spcPts val="0"/>
                        </a:spcBef>
                        <a:spcAft>
                          <a:spcPts val="0"/>
                        </a:spcAft>
                        <a:buNone/>
                      </a:pPr>
                      <a:endParaRPr sz="1100" b="1">
                        <a:solidFill>
                          <a:srgbClr val="4E23CE"/>
                        </a:solidFill>
                        <a:latin typeface="Lato"/>
                        <a:ea typeface="Lato"/>
                        <a:cs typeface="Lato"/>
                        <a:sym typeface="Lato"/>
                      </a:endParaRPr>
                    </a:p>
                    <a:p>
                      <a:pPr marL="0" lvl="0" indent="0" algn="ctr" rtl="0">
                        <a:lnSpc>
                          <a:spcPct val="130000"/>
                        </a:lnSpc>
                        <a:spcBef>
                          <a:spcPts val="0"/>
                        </a:spcBef>
                        <a:spcAft>
                          <a:spcPts val="0"/>
                        </a:spcAft>
                        <a:buNone/>
                      </a:pPr>
                      <a:r>
                        <a:rPr lang="en" sz="1700" b="1">
                          <a:solidFill>
                            <a:srgbClr val="4E23CE"/>
                          </a:solidFill>
                          <a:latin typeface="Lato"/>
                          <a:ea typeface="Lato"/>
                          <a:cs typeface="Lato"/>
                          <a:sym typeface="Lato"/>
                        </a:rPr>
                        <a:t>Ownership</a:t>
                      </a:r>
                      <a:endParaRPr sz="1700" b="1">
                        <a:solidFill>
                          <a:srgbClr val="4E23CE"/>
                        </a:solidFill>
                        <a:latin typeface="Lato"/>
                        <a:ea typeface="Lato"/>
                        <a:cs typeface="Lato"/>
                        <a:sym typeface="Lato"/>
                      </a:endParaRPr>
                    </a:p>
                  </a:txBody>
                  <a:tcPr marL="91425" marR="91425" marT="91425" marB="91425">
                    <a:lnL w="9525" cap="flat" cmpd="sng" algn="ctr">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lgn="ctr">
                      <a:solidFill>
                        <a:srgbClr val="5520D6"/>
                      </a:solidFill>
                      <a:prstDash val="solid"/>
                      <a:round/>
                      <a:headEnd type="none" w="sm" len="sm"/>
                      <a:tailEnd type="none" w="sm" len="sm"/>
                    </a:lnT>
                    <a:lnB w="9525" cap="flat" cmpd="sng" algn="ctr">
                      <a:solidFill>
                        <a:srgbClr val="5520D6"/>
                      </a:solidFill>
                      <a:prstDash val="solid"/>
                      <a:round/>
                      <a:headEnd type="none" w="sm" len="sm"/>
                      <a:tailEnd type="none" w="sm" len="sm"/>
                    </a:lnB>
                  </a:tcPr>
                </a:tc>
                <a:tc>
                  <a:txBody>
                    <a:bodyPr/>
                    <a:lstStyle/>
                    <a:p>
                      <a:pPr marL="0" lvl="0" indent="0" algn="l" rtl="0">
                        <a:lnSpc>
                          <a:spcPct val="130000"/>
                        </a:lnSpc>
                        <a:spcBef>
                          <a:spcPts val="0"/>
                        </a:spcBef>
                        <a:spcAft>
                          <a:spcPts val="0"/>
                        </a:spcAft>
                        <a:buNone/>
                      </a:pPr>
                      <a:r>
                        <a:rPr lang="en" sz="1800" dirty="0">
                          <a:solidFill>
                            <a:srgbClr val="002060"/>
                          </a:solidFill>
                          <a:latin typeface="Lato"/>
                          <a:ea typeface="Lato"/>
                          <a:cs typeface="Lato"/>
                          <a:sym typeface="Lato"/>
                        </a:rPr>
                        <a:t>Carrier, hosts, and maintainers of the work</a:t>
                      </a:r>
                      <a:endParaRPr sz="1800" dirty="0">
                        <a:solidFill>
                          <a:srgbClr val="002060"/>
                        </a:solidFill>
                        <a:latin typeface="Lato"/>
                        <a:ea typeface="Lato"/>
                        <a:cs typeface="Lato"/>
                        <a:sym typeface="Lato"/>
                      </a:endParaRPr>
                    </a:p>
                  </a:txBody>
                  <a:tcPr marL="91425" marR="91425" marT="91425" marB="91425">
                    <a:lnL w="9525" cap="flat" cmpd="sng">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solidFill>
                        <a:srgbClr val="5520D6"/>
                      </a:solidFill>
                      <a:prstDash val="solid"/>
                      <a:round/>
                      <a:headEnd type="none" w="sm" len="sm"/>
                      <a:tailEnd type="none" w="sm" len="sm"/>
                    </a:lnT>
                    <a:lnB w="9525" cap="flat" cmpd="sng">
                      <a:solidFill>
                        <a:srgbClr val="5520D6"/>
                      </a:solidFill>
                      <a:prstDash val="solid"/>
                      <a:round/>
                      <a:headEnd type="none" w="sm" len="sm"/>
                      <a:tailEnd type="none" w="sm" len="sm"/>
                    </a:lnB>
                  </a:tcPr>
                </a:tc>
                <a:extLst>
                  <a:ext uri="{0D108BD9-81ED-4DB2-BD59-A6C34878D82A}">
                    <a16:rowId xmlns:a16="http://schemas.microsoft.com/office/drawing/2014/main" val="10003"/>
                  </a:ext>
                </a:extLst>
              </a:tr>
              <a:tr h="381000">
                <a:tc vMerge="1">
                  <a:txBody>
                    <a:bodyPr/>
                    <a:lstStyle/>
                    <a:p>
                      <a:endParaRPr lang="en-US"/>
                    </a:p>
                  </a:txBody>
                  <a:tcPr/>
                </a:tc>
                <a:tc>
                  <a:txBody>
                    <a:bodyPr/>
                    <a:lstStyle/>
                    <a:p>
                      <a:pPr marL="0" lvl="0" indent="0" algn="l" rtl="0">
                        <a:lnSpc>
                          <a:spcPct val="130000"/>
                        </a:lnSpc>
                        <a:spcBef>
                          <a:spcPts val="0"/>
                        </a:spcBef>
                        <a:spcAft>
                          <a:spcPts val="0"/>
                        </a:spcAft>
                        <a:buNone/>
                      </a:pPr>
                      <a:r>
                        <a:rPr lang="en" sz="1800">
                          <a:solidFill>
                            <a:srgbClr val="002060"/>
                          </a:solidFill>
                          <a:latin typeface="Lato"/>
                          <a:ea typeface="Lato"/>
                          <a:cs typeface="Lato"/>
                          <a:sym typeface="Lato"/>
                        </a:rPr>
                        <a:t>Three Tiers of Operators</a:t>
                      </a:r>
                      <a:endParaRPr sz="1800">
                        <a:solidFill>
                          <a:srgbClr val="002060"/>
                        </a:solidFill>
                        <a:latin typeface="Lato"/>
                        <a:ea typeface="Lato"/>
                        <a:cs typeface="Lato"/>
                        <a:sym typeface="Lato"/>
                      </a:endParaRPr>
                    </a:p>
                  </a:txBody>
                  <a:tcPr marL="91425" marR="91425" marT="91425" marB="91425">
                    <a:lnL w="9525" cap="flat" cmpd="sng">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solidFill>
                        <a:srgbClr val="5520D6"/>
                      </a:solidFill>
                      <a:prstDash val="solid"/>
                      <a:round/>
                      <a:headEnd type="none" w="sm" len="sm"/>
                      <a:tailEnd type="none" w="sm" len="sm"/>
                    </a:lnT>
                    <a:lnB w="9525" cap="flat" cmpd="sng">
                      <a:solidFill>
                        <a:srgbClr val="5520D6"/>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30000"/>
                        </a:lnSpc>
                        <a:spcBef>
                          <a:spcPts val="0"/>
                        </a:spcBef>
                        <a:spcAft>
                          <a:spcPts val="0"/>
                        </a:spcAft>
                        <a:buNone/>
                      </a:pPr>
                      <a:r>
                        <a:rPr lang="en" sz="1700" b="1">
                          <a:solidFill>
                            <a:srgbClr val="4E23CE"/>
                          </a:solidFill>
                          <a:latin typeface="Lato"/>
                          <a:ea typeface="Lato"/>
                          <a:cs typeface="Lato"/>
                          <a:sym typeface="Lato"/>
                        </a:rPr>
                        <a:t>Recommend</a:t>
                      </a:r>
                      <a:endParaRPr sz="1700" b="1">
                        <a:solidFill>
                          <a:srgbClr val="4E23CE"/>
                        </a:solidFill>
                        <a:latin typeface="Lato"/>
                        <a:ea typeface="Lato"/>
                        <a:cs typeface="Lato"/>
                        <a:sym typeface="Lato"/>
                      </a:endParaRPr>
                    </a:p>
                  </a:txBody>
                  <a:tcPr marL="91425" marR="91425" marT="91425" marB="91425">
                    <a:lnL w="9525" cap="flat" cmpd="sng" algn="ctr">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lgn="ctr">
                      <a:solidFill>
                        <a:srgbClr val="5520D6"/>
                      </a:solidFill>
                      <a:prstDash val="solid"/>
                      <a:round/>
                      <a:headEnd type="none" w="sm" len="sm"/>
                      <a:tailEnd type="none" w="sm" len="sm"/>
                    </a:lnT>
                    <a:lnB w="9525" cap="flat" cmpd="sng" algn="ctr">
                      <a:solidFill>
                        <a:srgbClr val="5520D6"/>
                      </a:solidFill>
                      <a:prstDash val="solid"/>
                      <a:round/>
                      <a:headEnd type="none" w="sm" len="sm"/>
                      <a:tailEnd type="none" w="sm" len="sm"/>
                    </a:lnB>
                    <a:solidFill>
                      <a:schemeClr val="lt1"/>
                    </a:solidFill>
                  </a:tcPr>
                </a:tc>
                <a:tc>
                  <a:txBody>
                    <a:bodyPr/>
                    <a:lstStyle/>
                    <a:p>
                      <a:pPr marL="0" lvl="0" indent="0" algn="l" rtl="0">
                        <a:lnSpc>
                          <a:spcPct val="130000"/>
                        </a:lnSpc>
                        <a:spcBef>
                          <a:spcPts val="0"/>
                        </a:spcBef>
                        <a:spcAft>
                          <a:spcPts val="0"/>
                        </a:spcAft>
                        <a:buNone/>
                      </a:pPr>
                      <a:r>
                        <a:rPr lang="en" sz="1800">
                          <a:solidFill>
                            <a:srgbClr val="002060"/>
                          </a:solidFill>
                          <a:latin typeface="Lato"/>
                          <a:ea typeface="Lato"/>
                          <a:cs typeface="Lato"/>
                          <a:sym typeface="Lato"/>
                        </a:rPr>
                        <a:t>Legislative and Administrative Policy Toolbox</a:t>
                      </a:r>
                      <a:endParaRPr sz="1800">
                        <a:solidFill>
                          <a:srgbClr val="002060"/>
                        </a:solidFill>
                        <a:latin typeface="Lato"/>
                        <a:ea typeface="Lato"/>
                        <a:cs typeface="Lato"/>
                        <a:sym typeface="Lato"/>
                      </a:endParaRPr>
                    </a:p>
                  </a:txBody>
                  <a:tcPr marL="91425" marR="91425" marT="91425" marB="91425">
                    <a:lnL w="9525" cap="flat" cmpd="sng">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solidFill>
                        <a:srgbClr val="5520D6"/>
                      </a:solidFill>
                      <a:prstDash val="solid"/>
                      <a:round/>
                      <a:headEnd type="none" w="sm" len="sm"/>
                      <a:tailEnd type="none" w="sm" len="sm"/>
                    </a:lnT>
                    <a:lnB w="9525" cap="flat" cmpd="sng">
                      <a:solidFill>
                        <a:srgbClr val="5520D6"/>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81000">
                <a:tc>
                  <a:txBody>
                    <a:bodyPr/>
                    <a:lstStyle/>
                    <a:p>
                      <a:pPr marL="0" lvl="0" indent="0" algn="ctr" rtl="0">
                        <a:lnSpc>
                          <a:spcPct val="130000"/>
                        </a:lnSpc>
                        <a:spcBef>
                          <a:spcPts val="0"/>
                        </a:spcBef>
                        <a:spcAft>
                          <a:spcPts val="0"/>
                        </a:spcAft>
                        <a:buNone/>
                      </a:pPr>
                      <a:r>
                        <a:rPr lang="en" sz="1700" b="1" dirty="0">
                          <a:solidFill>
                            <a:srgbClr val="4E23CE"/>
                          </a:solidFill>
                          <a:latin typeface="Lato"/>
                          <a:ea typeface="Lato"/>
                          <a:cs typeface="Lato"/>
                          <a:sym typeface="Lato"/>
                        </a:rPr>
                        <a:t>Timeline</a:t>
                      </a:r>
                      <a:endParaRPr sz="1700" b="1" dirty="0">
                        <a:solidFill>
                          <a:srgbClr val="4E23CE"/>
                        </a:solidFill>
                        <a:latin typeface="Lato"/>
                        <a:ea typeface="Lato"/>
                        <a:cs typeface="Lato"/>
                        <a:sym typeface="Lato"/>
                      </a:endParaRPr>
                    </a:p>
                  </a:txBody>
                  <a:tcPr marL="91425" marR="91425" marT="91425" marB="91425">
                    <a:lnL w="9525" cap="flat" cmpd="sng" algn="ctr">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lgn="ctr">
                      <a:solidFill>
                        <a:srgbClr val="5520D6"/>
                      </a:solidFill>
                      <a:prstDash val="solid"/>
                      <a:round/>
                      <a:headEnd type="none" w="sm" len="sm"/>
                      <a:tailEnd type="none" w="sm" len="sm"/>
                    </a:lnT>
                    <a:lnB w="9525" cap="flat" cmpd="sng">
                      <a:solidFill>
                        <a:srgbClr val="5520D6"/>
                      </a:solidFill>
                      <a:prstDash val="solid"/>
                      <a:round/>
                      <a:headEnd type="none" w="sm" len="sm"/>
                      <a:tailEnd type="none" w="sm" len="sm"/>
                    </a:lnB>
                    <a:solidFill>
                      <a:schemeClr val="lt1"/>
                    </a:solidFill>
                  </a:tcPr>
                </a:tc>
                <a:tc>
                  <a:txBody>
                    <a:bodyPr/>
                    <a:lstStyle/>
                    <a:p>
                      <a:pPr marL="0" lvl="0" indent="0" algn="l" rtl="0">
                        <a:lnSpc>
                          <a:spcPct val="130000"/>
                        </a:lnSpc>
                        <a:spcBef>
                          <a:spcPts val="0"/>
                        </a:spcBef>
                        <a:spcAft>
                          <a:spcPts val="0"/>
                        </a:spcAft>
                        <a:buNone/>
                      </a:pPr>
                      <a:r>
                        <a:rPr lang="en" sz="1800" dirty="0">
                          <a:solidFill>
                            <a:srgbClr val="002060"/>
                          </a:solidFill>
                          <a:latin typeface="Lato"/>
                          <a:ea typeface="Lato"/>
                          <a:cs typeface="Lato"/>
                          <a:sym typeface="Lato"/>
                        </a:rPr>
                        <a:t>Now, Next, Later</a:t>
                      </a:r>
                      <a:endParaRPr sz="1800" dirty="0">
                        <a:solidFill>
                          <a:srgbClr val="002060"/>
                        </a:solidFill>
                        <a:latin typeface="Lato"/>
                        <a:ea typeface="Lato"/>
                        <a:cs typeface="Lato"/>
                        <a:sym typeface="Lato"/>
                      </a:endParaRPr>
                    </a:p>
                  </a:txBody>
                  <a:tcPr marL="91425" marR="91425" marT="91425" marB="91425">
                    <a:lnL w="9525" cap="flat" cmpd="sng">
                      <a:solidFill>
                        <a:srgbClr val="5520D6"/>
                      </a:solidFill>
                      <a:prstDash val="solid"/>
                      <a:round/>
                      <a:headEnd type="none" w="sm" len="sm"/>
                      <a:tailEnd type="none" w="sm" len="sm"/>
                    </a:lnL>
                    <a:lnR w="9525" cap="flat" cmpd="sng">
                      <a:solidFill>
                        <a:srgbClr val="5520D6"/>
                      </a:solidFill>
                      <a:prstDash val="solid"/>
                      <a:round/>
                      <a:headEnd type="none" w="sm" len="sm"/>
                      <a:tailEnd type="none" w="sm" len="sm"/>
                    </a:lnR>
                    <a:lnT w="9525" cap="flat" cmpd="sng">
                      <a:solidFill>
                        <a:srgbClr val="5520D6"/>
                      </a:solidFill>
                      <a:prstDash val="solid"/>
                      <a:round/>
                      <a:headEnd type="none" w="sm" len="sm"/>
                      <a:tailEnd type="none" w="sm" len="sm"/>
                    </a:lnT>
                    <a:lnB w="9525" cap="flat" cmpd="sng">
                      <a:solidFill>
                        <a:srgbClr val="5520D6"/>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
        <p:nvSpPr>
          <p:cNvPr id="1503" name="Google Shape;1503;p17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156"/>
          <p:cNvSpPr txBox="1">
            <a:spLocks noGrp="1"/>
          </p:cNvSpPr>
          <p:nvPr>
            <p:ph type="ctrTitle"/>
          </p:nvPr>
        </p:nvSpPr>
        <p:spPr>
          <a:xfrm>
            <a:off x="342525" y="2029253"/>
            <a:ext cx="8360100" cy="19815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Lato"/>
              <a:buNone/>
            </a:pPr>
            <a:r>
              <a:rPr lang="en"/>
              <a:t>IV </a:t>
            </a:r>
            <a:endParaRPr/>
          </a:p>
          <a:p>
            <a:pPr marL="0" lvl="0" indent="0" algn="ctr" rtl="0">
              <a:lnSpc>
                <a:spcPct val="90000"/>
              </a:lnSpc>
              <a:spcBef>
                <a:spcPts val="0"/>
              </a:spcBef>
              <a:spcAft>
                <a:spcPts val="0"/>
              </a:spcAft>
              <a:buClr>
                <a:schemeClr val="lt1"/>
              </a:buClr>
              <a:buSzPts val="4500"/>
              <a:buFont typeface="Lato"/>
              <a:buNone/>
            </a:pPr>
            <a:r>
              <a:rPr lang="en"/>
              <a:t>Welcome and Review of Process, Goals, and Agenda</a:t>
            </a:r>
            <a:endParaRPr/>
          </a:p>
        </p:txBody>
      </p:sp>
      <p:sp>
        <p:nvSpPr>
          <p:cNvPr id="1304" name="Google Shape;1304;p15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510;p174">
            <a:extLst>
              <a:ext uri="{FF2B5EF4-FFF2-40B4-BE49-F238E27FC236}">
                <a16:creationId xmlns:a16="http://schemas.microsoft.com/office/drawing/2014/main" id="{B8F82A0A-9D54-D97F-A724-E3A04EA02C7E}"/>
              </a:ext>
              <a:ext uri="{C183D7F6-B498-43B3-948B-1728B52AA6E4}">
                <adec:decorative xmlns:adec="http://schemas.microsoft.com/office/drawing/2017/decorative" val="1"/>
              </a:ext>
            </a:extLst>
          </p:cNvPr>
          <p:cNvSpPr/>
          <p:nvPr/>
        </p:nvSpPr>
        <p:spPr>
          <a:xfrm>
            <a:off x="0" y="0"/>
            <a:ext cx="3818100" cy="5143500"/>
          </a:xfrm>
          <a:prstGeom prst="rect">
            <a:avLst/>
          </a:prstGeom>
          <a:solidFill>
            <a:srgbClr val="061949"/>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521;p174">
            <a:extLst>
              <a:ext uri="{FF2B5EF4-FFF2-40B4-BE49-F238E27FC236}">
                <a16:creationId xmlns:a16="http://schemas.microsoft.com/office/drawing/2014/main" id="{E8E4791F-BA85-516B-1199-F9403956C136}"/>
              </a:ext>
            </a:extLst>
          </p:cNvPr>
          <p:cNvSpPr>
            <a:spLocks noGrp="1"/>
          </p:cNvSpPr>
          <p:nvPr>
            <p:ph type="title"/>
          </p:nvPr>
        </p:nvSpPr>
        <p:spPr>
          <a:xfrm>
            <a:off x="138111" y="381794"/>
            <a:ext cx="4608576" cy="576072"/>
          </a:xfrm>
          <a:prstGeom prst="rect">
            <a:avLst/>
          </a:prstGeom>
          <a:solidFill>
            <a:srgbClr val="291079"/>
          </a:solidFill>
          <a:ln>
            <a:noFill/>
          </a:ln>
        </p:spPr>
        <p:txBody>
          <a:bodyPr spcFirstLastPara="1" wrap="square" lIns="68550" tIns="68550" rIns="68550" bIns="68550" anchor="ctr" anchorCtr="0">
            <a:noAutofit/>
          </a:bodyPr>
          <a:lstStyle/>
          <a:p>
            <a:pPr algn="r"/>
            <a:r>
              <a:rPr lang="en-US" sz="2400" b="1" dirty="0">
                <a:solidFill>
                  <a:schemeClr val="bg1"/>
                </a:solidFill>
              </a:rPr>
              <a:t>JIGSAW DISCUSSION</a:t>
            </a:r>
          </a:p>
        </p:txBody>
      </p:sp>
      <p:sp>
        <p:nvSpPr>
          <p:cNvPr id="7" name="Text Placeholder 6">
            <a:extLst>
              <a:ext uri="{FF2B5EF4-FFF2-40B4-BE49-F238E27FC236}">
                <a16:creationId xmlns:a16="http://schemas.microsoft.com/office/drawing/2014/main" id="{2D475CD2-0375-9A66-CBA6-705D8D64E410}"/>
              </a:ext>
            </a:extLst>
          </p:cNvPr>
          <p:cNvSpPr>
            <a:spLocks noGrp="1"/>
          </p:cNvSpPr>
          <p:nvPr>
            <p:ph type="body" idx="1"/>
          </p:nvPr>
        </p:nvSpPr>
        <p:spPr>
          <a:xfrm>
            <a:off x="36144" y="1321113"/>
            <a:ext cx="3753464" cy="3773698"/>
          </a:xfrm>
        </p:spPr>
        <p:txBody>
          <a:bodyPr>
            <a:normAutofit fontScale="92500"/>
          </a:bodyPr>
          <a:lstStyle/>
          <a:p>
            <a:pPr marL="133350" indent="0">
              <a:buNone/>
            </a:pPr>
            <a:r>
              <a:rPr lang="en-US" sz="2800" b="1" dirty="0">
                <a:solidFill>
                  <a:srgbClr val="FFC000"/>
                </a:solidFill>
              </a:rPr>
              <a:t>Directions</a:t>
            </a:r>
          </a:p>
          <a:p>
            <a:pPr marL="133350" indent="0">
              <a:buNone/>
            </a:pPr>
            <a:r>
              <a:rPr lang="en-US" sz="1600" b="1" dirty="0">
                <a:solidFill>
                  <a:schemeClr val="lt1"/>
                </a:solidFill>
                <a:latin typeface="Lato" panose="020F0502020204030203" pitchFamily="34" charset="0"/>
                <a:ea typeface="Lato" panose="020F0502020204030203" pitchFamily="34" charset="0"/>
                <a:cs typeface="Lato" panose="020F0502020204030203" pitchFamily="34" charset="0"/>
              </a:rPr>
              <a:t>Each table owns 1-2 lenses</a:t>
            </a:r>
          </a:p>
          <a:p>
            <a:pPr marL="133350" indent="0">
              <a:buNone/>
            </a:pPr>
            <a:r>
              <a:rPr lang="en-US" sz="1600" b="1" dirty="0">
                <a:solidFill>
                  <a:schemeClr val="lt1"/>
                </a:solidFill>
                <a:latin typeface="Lato" panose="020F0502020204030203" pitchFamily="34" charset="0"/>
                <a:ea typeface="Lato" panose="020F0502020204030203" pitchFamily="34" charset="0"/>
                <a:cs typeface="Lato" panose="020F0502020204030203" pitchFamily="34" charset="0"/>
              </a:rPr>
              <a:t>Answer: </a:t>
            </a:r>
          </a:p>
          <a:p>
            <a:pPr marL="0" lvl="0" indent="0">
              <a:lnSpc>
                <a:spcPct val="85000"/>
              </a:lnSpc>
              <a:spcBef>
                <a:spcPts val="0"/>
              </a:spcBef>
              <a:buNone/>
            </a:pPr>
            <a:endParaRPr lang="en-US" sz="1600" b="1" dirty="0">
              <a:solidFill>
                <a:schemeClr val="lt1"/>
              </a:solidFill>
              <a:latin typeface="Lato" panose="020F0502020204030203" pitchFamily="34" charset="0"/>
              <a:ea typeface="Lato" panose="020F0502020204030203" pitchFamily="34" charset="0"/>
              <a:cs typeface="Lato" panose="020F0502020204030203" pitchFamily="34" charset="0"/>
            </a:endParaRPr>
          </a:p>
          <a:p>
            <a:pPr marL="0" lvl="0" indent="0">
              <a:lnSpc>
                <a:spcPct val="85000"/>
              </a:lnSpc>
              <a:spcBef>
                <a:spcPts val="0"/>
              </a:spcBef>
              <a:buNone/>
            </a:pPr>
            <a:endParaRPr lang="en-US" sz="1600" b="1" dirty="0">
              <a:solidFill>
                <a:schemeClr val="lt1"/>
              </a:solidFill>
              <a:latin typeface="Lato" panose="020F0502020204030203" pitchFamily="34" charset="0"/>
              <a:ea typeface="Lato" panose="020F0502020204030203" pitchFamily="34" charset="0"/>
              <a:cs typeface="Lato" panose="020F0502020204030203" pitchFamily="34" charset="0"/>
            </a:endParaRPr>
          </a:p>
          <a:p>
            <a:pPr lvl="0" indent="-317500">
              <a:lnSpc>
                <a:spcPct val="85000"/>
              </a:lnSpc>
              <a:spcBef>
                <a:spcPts val="0"/>
              </a:spcBef>
              <a:buClr>
                <a:schemeClr val="lt1"/>
              </a:buClr>
              <a:buSzPts val="1400"/>
              <a:buFont typeface="Lato"/>
              <a:buChar char="•"/>
            </a:pPr>
            <a:r>
              <a:rPr lang="en-US" sz="1600" b="1" dirty="0">
                <a:solidFill>
                  <a:schemeClr val="lt1"/>
                </a:solidFill>
                <a:latin typeface="Lato" panose="020F0502020204030203" pitchFamily="34" charset="0"/>
                <a:ea typeface="Lato" panose="020F0502020204030203" pitchFamily="34" charset="0"/>
                <a:cs typeface="Lato" panose="020F0502020204030203" pitchFamily="34" charset="0"/>
              </a:rPr>
              <a:t>In plain language, what does this lens help us do </a:t>
            </a:r>
            <a:r>
              <a:rPr lang="en-US" sz="1600" b="1" i="1" dirty="0">
                <a:solidFill>
                  <a:schemeClr val="lt1"/>
                </a:solidFill>
                <a:latin typeface="Lato" panose="020F0502020204030203" pitchFamily="34" charset="0"/>
                <a:ea typeface="Lato" panose="020F0502020204030203" pitchFamily="34" charset="0"/>
                <a:cs typeface="Lato" panose="020F0502020204030203" pitchFamily="34" charset="0"/>
              </a:rPr>
              <a:t>better </a:t>
            </a:r>
            <a:r>
              <a:rPr lang="en-US" sz="1600" b="1" dirty="0">
                <a:solidFill>
                  <a:schemeClr val="lt1"/>
                </a:solidFill>
                <a:latin typeface="Lato" panose="020F0502020204030203" pitchFamily="34" charset="0"/>
                <a:ea typeface="Lato" panose="020F0502020204030203" pitchFamily="34" charset="0"/>
                <a:cs typeface="Lato" panose="020F0502020204030203" pitchFamily="34" charset="0"/>
              </a:rPr>
              <a:t>as a commission?</a:t>
            </a:r>
          </a:p>
          <a:p>
            <a:pPr lvl="0" indent="-317500">
              <a:lnSpc>
                <a:spcPct val="85000"/>
              </a:lnSpc>
              <a:spcBef>
                <a:spcPts val="1000"/>
              </a:spcBef>
              <a:buClr>
                <a:schemeClr val="lt1"/>
              </a:buClr>
              <a:buSzPts val="1400"/>
              <a:buFont typeface="Lato"/>
              <a:buChar char="•"/>
            </a:pPr>
            <a:r>
              <a:rPr lang="en-US" sz="1600" b="1" dirty="0">
                <a:solidFill>
                  <a:schemeClr val="lt1"/>
                </a:solidFill>
                <a:latin typeface="Lato" panose="020F0502020204030203" pitchFamily="34" charset="0"/>
                <a:ea typeface="Lato" panose="020F0502020204030203" pitchFamily="34" charset="0"/>
                <a:cs typeface="Lato" panose="020F0502020204030203" pitchFamily="34" charset="0"/>
              </a:rPr>
              <a:t>How does it help us have impact </a:t>
            </a:r>
            <a:r>
              <a:rPr lang="en-US" sz="1600" b="1" i="1" dirty="0">
                <a:solidFill>
                  <a:schemeClr val="lt1"/>
                </a:solidFill>
                <a:latin typeface="Lato" panose="020F0502020204030203" pitchFamily="34" charset="0"/>
                <a:ea typeface="Lato" panose="020F0502020204030203" pitchFamily="34" charset="0"/>
                <a:cs typeface="Lato" panose="020F0502020204030203" pitchFamily="34" charset="0"/>
              </a:rPr>
              <a:t>without </a:t>
            </a:r>
            <a:r>
              <a:rPr lang="en-US" sz="1600" b="1" dirty="0">
                <a:solidFill>
                  <a:schemeClr val="lt1"/>
                </a:solidFill>
                <a:latin typeface="Lato" panose="020F0502020204030203" pitchFamily="34" charset="0"/>
                <a:ea typeface="Lato" panose="020F0502020204030203" pitchFamily="34" charset="0"/>
                <a:cs typeface="Lato" panose="020F0502020204030203" pitchFamily="34" charset="0"/>
              </a:rPr>
              <a:t>major new money/authority?</a:t>
            </a:r>
          </a:p>
          <a:p>
            <a:pPr lvl="0" indent="-317500">
              <a:lnSpc>
                <a:spcPct val="85000"/>
              </a:lnSpc>
              <a:spcBef>
                <a:spcPts val="1000"/>
              </a:spcBef>
              <a:buClr>
                <a:schemeClr val="lt1"/>
              </a:buClr>
              <a:buSzPts val="1400"/>
              <a:buFont typeface="Lato"/>
              <a:buChar char="•"/>
            </a:pPr>
            <a:r>
              <a:rPr lang="en-US" sz="1600" b="1" dirty="0">
                <a:solidFill>
                  <a:schemeClr val="lt1"/>
                </a:solidFill>
                <a:latin typeface="Lato" panose="020F0502020204030203" pitchFamily="34" charset="0"/>
                <a:ea typeface="Lato" panose="020F0502020204030203" pitchFamily="34" charset="0"/>
                <a:cs typeface="Lato" panose="020F0502020204030203" pitchFamily="34" charset="0"/>
              </a:rPr>
              <a:t>What’s the risk/failure mode it helps us avoid?</a:t>
            </a:r>
          </a:p>
          <a:p>
            <a:pPr lvl="0" indent="-317500">
              <a:lnSpc>
                <a:spcPct val="85000"/>
              </a:lnSpc>
              <a:spcBef>
                <a:spcPts val="1000"/>
              </a:spcBef>
              <a:buClr>
                <a:schemeClr val="lt1"/>
              </a:buClr>
              <a:buSzPts val="1400"/>
              <a:buFont typeface="Lato"/>
              <a:buChar char="•"/>
            </a:pPr>
            <a:endParaRPr lang="en-US" sz="1600" b="1" u="sng" dirty="0">
              <a:solidFill>
                <a:schemeClr val="lt1"/>
              </a:solidFill>
              <a:latin typeface="Lato" panose="020F0502020204030203" pitchFamily="34" charset="0"/>
              <a:ea typeface="Lato" panose="020F0502020204030203" pitchFamily="34" charset="0"/>
              <a:cs typeface="Lato" panose="020F0502020204030203" pitchFamily="34" charset="0"/>
            </a:endParaRPr>
          </a:p>
          <a:p>
            <a:pPr marL="139700" lvl="0" indent="0">
              <a:lnSpc>
                <a:spcPct val="85000"/>
              </a:lnSpc>
              <a:spcBef>
                <a:spcPts val="1000"/>
              </a:spcBef>
              <a:buClr>
                <a:schemeClr val="lt1"/>
              </a:buClr>
              <a:buSzPts val="1400"/>
              <a:buNone/>
            </a:pPr>
            <a:r>
              <a:rPr lang="en-US" sz="1600" b="1" u="sng" dirty="0">
                <a:solidFill>
                  <a:schemeClr val="lt1"/>
                </a:solidFill>
                <a:latin typeface="Lato" panose="020F0502020204030203" pitchFamily="34" charset="0"/>
                <a:ea typeface="Lato" panose="020F0502020204030203" pitchFamily="34" charset="0"/>
                <a:cs typeface="Lato" panose="020F0502020204030203" pitchFamily="34" charset="0"/>
              </a:rPr>
              <a:t>Prep a 90‑second teach-back</a:t>
            </a:r>
          </a:p>
        </p:txBody>
      </p:sp>
      <p:grpSp>
        <p:nvGrpSpPr>
          <p:cNvPr id="14" name="Google Shape;1512;p174">
            <a:extLst>
              <a:ext uri="{FF2B5EF4-FFF2-40B4-BE49-F238E27FC236}">
                <a16:creationId xmlns:a16="http://schemas.microsoft.com/office/drawing/2014/main" id="{238F8D4E-B8AC-F711-8434-A19437549AC1}"/>
              </a:ext>
              <a:ext uri="{C183D7F6-B498-43B3-948B-1728B52AA6E4}">
                <adec:decorative xmlns:adec="http://schemas.microsoft.com/office/drawing/2017/decorative" val="1"/>
              </a:ext>
            </a:extLst>
          </p:cNvPr>
          <p:cNvGrpSpPr/>
          <p:nvPr/>
        </p:nvGrpSpPr>
        <p:grpSpPr>
          <a:xfrm rot="5400000">
            <a:off x="3010933" y="1895217"/>
            <a:ext cx="1333844" cy="19223"/>
            <a:chOff x="2072775" y="3217975"/>
            <a:chExt cx="2392545" cy="76800"/>
          </a:xfrm>
        </p:grpSpPr>
        <p:sp>
          <p:nvSpPr>
            <p:cNvPr id="15" name="Google Shape;1513;p174">
              <a:extLst>
                <a:ext uri="{FF2B5EF4-FFF2-40B4-BE49-F238E27FC236}">
                  <a16:creationId xmlns:a16="http://schemas.microsoft.com/office/drawing/2014/main" id="{1C2DD3D7-FBD4-E219-DD86-7C696BF0A272}"/>
                </a:ext>
              </a:extLst>
            </p:cNvPr>
            <p:cNvSpPr/>
            <p:nvPr/>
          </p:nvSpPr>
          <p:spPr>
            <a:xfrm>
              <a:off x="2072775" y="3217975"/>
              <a:ext cx="298500" cy="76800"/>
            </a:xfrm>
            <a:prstGeom prst="rect">
              <a:avLst/>
            </a:prstGeom>
            <a:solidFill>
              <a:srgbClr val="06194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 name="Google Shape;1514;p174">
              <a:extLst>
                <a:ext uri="{FF2B5EF4-FFF2-40B4-BE49-F238E27FC236}">
                  <a16:creationId xmlns:a16="http://schemas.microsoft.com/office/drawing/2014/main" id="{4F16F415-9AA5-DA91-12D9-2A2942D48302}"/>
                </a:ext>
              </a:extLst>
            </p:cNvPr>
            <p:cNvSpPr/>
            <p:nvPr/>
          </p:nvSpPr>
          <p:spPr>
            <a:xfrm>
              <a:off x="2421782" y="3217975"/>
              <a:ext cx="298500" cy="76800"/>
            </a:xfrm>
            <a:prstGeom prst="rect">
              <a:avLst/>
            </a:prstGeom>
            <a:solidFill>
              <a:srgbClr val="290E7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 name="Google Shape;1515;p174">
              <a:extLst>
                <a:ext uri="{FF2B5EF4-FFF2-40B4-BE49-F238E27FC236}">
                  <a16:creationId xmlns:a16="http://schemas.microsoft.com/office/drawing/2014/main" id="{E88D5E16-FF8D-A3B0-D819-E00E13C67172}"/>
                </a:ext>
              </a:extLst>
            </p:cNvPr>
            <p:cNvSpPr/>
            <p:nvPr/>
          </p:nvSpPr>
          <p:spPr>
            <a:xfrm>
              <a:off x="2770790" y="3217975"/>
              <a:ext cx="298500" cy="76800"/>
            </a:xfrm>
            <a:prstGeom prst="rect">
              <a:avLst/>
            </a:prstGeom>
            <a:solidFill>
              <a:srgbClr val="AA0FA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 name="Google Shape;1516;p174">
              <a:extLst>
                <a:ext uri="{FF2B5EF4-FFF2-40B4-BE49-F238E27FC236}">
                  <a16:creationId xmlns:a16="http://schemas.microsoft.com/office/drawing/2014/main" id="{038D34EB-7A02-19D5-0AA1-A93777F29BC6}"/>
                </a:ext>
              </a:extLst>
            </p:cNvPr>
            <p:cNvSpPr/>
            <p:nvPr/>
          </p:nvSpPr>
          <p:spPr>
            <a:xfrm>
              <a:off x="3119797" y="3217975"/>
              <a:ext cx="298500" cy="76800"/>
            </a:xfrm>
            <a:prstGeom prst="rect">
              <a:avLst/>
            </a:prstGeom>
            <a:solidFill>
              <a:srgbClr val="EA073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 name="Google Shape;1517;p174">
              <a:extLst>
                <a:ext uri="{FF2B5EF4-FFF2-40B4-BE49-F238E27FC236}">
                  <a16:creationId xmlns:a16="http://schemas.microsoft.com/office/drawing/2014/main" id="{623B0F1C-9026-A72B-6EC5-C442CBED2BE3}"/>
                </a:ext>
              </a:extLst>
            </p:cNvPr>
            <p:cNvSpPr/>
            <p:nvPr/>
          </p:nvSpPr>
          <p:spPr>
            <a:xfrm>
              <a:off x="3468805" y="3217975"/>
              <a:ext cx="298500" cy="76800"/>
            </a:xfrm>
            <a:prstGeom prst="rect">
              <a:avLst/>
            </a:prstGeom>
            <a:solidFill>
              <a:srgbClr val="FFC000"/>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0" name="Google Shape;1518;p174">
              <a:extLst>
                <a:ext uri="{FF2B5EF4-FFF2-40B4-BE49-F238E27FC236}">
                  <a16:creationId xmlns:a16="http://schemas.microsoft.com/office/drawing/2014/main" id="{2E173305-DD90-076E-F7C6-D1CAC26036F9}"/>
                </a:ext>
              </a:extLst>
            </p:cNvPr>
            <p:cNvSpPr/>
            <p:nvPr/>
          </p:nvSpPr>
          <p:spPr>
            <a:xfrm>
              <a:off x="3817812" y="3217975"/>
              <a:ext cx="298500" cy="76800"/>
            </a:xfrm>
            <a:prstGeom prst="rect">
              <a:avLst/>
            </a:prstGeom>
            <a:solidFill>
              <a:srgbClr val="50E2C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 name="Google Shape;1519;p174">
              <a:extLst>
                <a:ext uri="{FF2B5EF4-FFF2-40B4-BE49-F238E27FC236}">
                  <a16:creationId xmlns:a16="http://schemas.microsoft.com/office/drawing/2014/main" id="{196E81B6-D648-2D0F-D8C6-66E9E1537454}"/>
                </a:ext>
              </a:extLst>
            </p:cNvPr>
            <p:cNvSpPr/>
            <p:nvPr/>
          </p:nvSpPr>
          <p:spPr>
            <a:xfrm>
              <a:off x="4166820" y="3217975"/>
              <a:ext cx="298500" cy="76800"/>
            </a:xfrm>
            <a:prstGeom prst="rect">
              <a:avLst/>
            </a:prstGeom>
            <a:solidFill>
              <a:srgbClr val="4E23C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8" name="Text Placeholder 7">
            <a:extLst>
              <a:ext uri="{FF2B5EF4-FFF2-40B4-BE49-F238E27FC236}">
                <a16:creationId xmlns:a16="http://schemas.microsoft.com/office/drawing/2014/main" id="{C7499723-3DCE-B754-FAEC-35E40D573521}"/>
              </a:ext>
            </a:extLst>
          </p:cNvPr>
          <p:cNvSpPr>
            <a:spLocks noGrp="1"/>
          </p:cNvSpPr>
          <p:nvPr>
            <p:ph type="body" idx="2"/>
          </p:nvPr>
        </p:nvSpPr>
        <p:spPr>
          <a:xfrm>
            <a:off x="4186238" y="1321113"/>
            <a:ext cx="4452937" cy="3618453"/>
          </a:xfrm>
        </p:spPr>
        <p:txBody>
          <a:bodyPr>
            <a:normAutofit/>
          </a:bodyPr>
          <a:lstStyle/>
          <a:p>
            <a:pPr marL="133350" indent="0">
              <a:buNone/>
            </a:pPr>
            <a:r>
              <a:rPr lang="en-US" sz="2800" b="1" dirty="0">
                <a:solidFill>
                  <a:srgbClr val="FFC000"/>
                </a:solidFill>
              </a:rPr>
              <a:t>Table Assignments</a:t>
            </a:r>
          </a:p>
          <a:p>
            <a:pPr marL="133350" indent="0">
              <a:lnSpc>
                <a:spcPct val="150000"/>
              </a:lnSpc>
              <a:buNone/>
            </a:pPr>
            <a:r>
              <a:rPr lang="en-US" sz="1550" b="1" dirty="0">
                <a:latin typeface="Lato" panose="020F0502020204030203" pitchFamily="34" charset="0"/>
                <a:ea typeface="Lato" panose="020F0502020204030203" pitchFamily="34" charset="0"/>
                <a:cs typeface="Lato" panose="020F0502020204030203" pitchFamily="34" charset="0"/>
              </a:rPr>
              <a:t>Table 1: Do, Enable, Recommend, Monitor</a:t>
            </a:r>
          </a:p>
          <a:p>
            <a:pPr marL="133350" indent="0">
              <a:lnSpc>
                <a:spcPct val="150000"/>
              </a:lnSpc>
              <a:buNone/>
            </a:pPr>
            <a:r>
              <a:rPr lang="en-US" sz="1550" b="1" dirty="0">
                <a:latin typeface="Lato" panose="020F0502020204030203" pitchFamily="34" charset="0"/>
                <a:ea typeface="Lato" panose="020F0502020204030203" pitchFamily="34" charset="0"/>
                <a:cs typeface="Lato" panose="020F0502020204030203" pitchFamily="34" charset="0"/>
              </a:rPr>
              <a:t>Table 2: 6Cs non‑legislative toolkit</a:t>
            </a:r>
          </a:p>
          <a:p>
            <a:pPr marL="133350" indent="0">
              <a:lnSpc>
                <a:spcPct val="150000"/>
              </a:lnSpc>
              <a:buNone/>
            </a:pPr>
            <a:r>
              <a:rPr lang="en-US" sz="1550" b="1" dirty="0">
                <a:latin typeface="Lato" panose="020F0502020204030203" pitchFamily="34" charset="0"/>
                <a:ea typeface="Lato" panose="020F0502020204030203" pitchFamily="34" charset="0"/>
                <a:cs typeface="Lato" panose="020F0502020204030203" pitchFamily="34" charset="0"/>
              </a:rPr>
              <a:t>Table 3: Proof → Permission → Handoff + Timeline </a:t>
            </a:r>
          </a:p>
          <a:p>
            <a:pPr marL="133350" indent="0">
              <a:lnSpc>
                <a:spcPct val="150000"/>
              </a:lnSpc>
              <a:buNone/>
            </a:pPr>
            <a:r>
              <a:rPr lang="en-US" sz="1550" b="1" dirty="0">
                <a:latin typeface="Lato" panose="020F0502020204030203" pitchFamily="34" charset="0"/>
                <a:ea typeface="Lato" panose="020F0502020204030203" pitchFamily="34" charset="0"/>
                <a:cs typeface="Lato" panose="020F0502020204030203" pitchFamily="34" charset="0"/>
              </a:rPr>
              <a:t>Table 4: Operators + Owner Map</a:t>
            </a:r>
          </a:p>
          <a:p>
            <a:pPr marL="133350" indent="0">
              <a:lnSpc>
                <a:spcPct val="150000"/>
              </a:lnSpc>
              <a:buNone/>
            </a:pPr>
            <a:r>
              <a:rPr lang="en-US" sz="1550" b="1" dirty="0">
                <a:latin typeface="Lato" panose="020F0502020204030203" pitchFamily="34" charset="0"/>
                <a:ea typeface="Lato" panose="020F0502020204030203" pitchFamily="34" charset="0"/>
                <a:cs typeface="Lato" panose="020F0502020204030203" pitchFamily="34" charset="0"/>
              </a:rPr>
              <a:t>Table 5: Policy levers: 5Ps</a:t>
            </a:r>
            <a:endParaRPr lang="en-US" sz="1550" dirty="0">
              <a:latin typeface="Lato" panose="020F0502020204030203" pitchFamily="34" charset="0"/>
              <a:ea typeface="Lato" panose="020F0502020204030203" pitchFamily="34" charset="0"/>
              <a:cs typeface="Lato" panose="020F0502020204030203" pitchFamily="34" charset="0"/>
              <a:sym typeface="Lato Light"/>
            </a:endParaRPr>
          </a:p>
          <a:p>
            <a:pPr marL="133350" indent="0">
              <a:buNone/>
            </a:pPr>
            <a:r>
              <a:rPr lang="en-US" sz="1600" b="1" dirty="0">
                <a:solidFill>
                  <a:srgbClr val="FFC000"/>
                </a:solidFill>
              </a:rPr>
              <a:t> </a:t>
            </a:r>
            <a:endParaRPr lang="en-US" sz="1400" dirty="0">
              <a:solidFill>
                <a:schemeClr val="lt1"/>
              </a:solidFill>
              <a:latin typeface="Lato Light"/>
              <a:ea typeface="Lato Light"/>
              <a:cs typeface="Lato Light"/>
              <a:sym typeface="Lato Light"/>
            </a:endParaRPr>
          </a:p>
          <a:p>
            <a:endParaRPr lang="en-US" dirty="0"/>
          </a:p>
        </p:txBody>
      </p:sp>
      <p:sp>
        <p:nvSpPr>
          <p:cNvPr id="5" name="Slide Number Placeholder 4">
            <a:extLst>
              <a:ext uri="{FF2B5EF4-FFF2-40B4-BE49-F238E27FC236}">
                <a16:creationId xmlns:a16="http://schemas.microsoft.com/office/drawing/2014/main" id="{BA21FE89-A6AF-8623-A3B9-F2F7CEB0F7B5}"/>
              </a:ext>
            </a:extLst>
          </p:cNvPr>
          <p:cNvSpPr>
            <a:spLocks noGrp="1"/>
          </p:cNvSpPr>
          <p:nvPr>
            <p:ph type="sldNum" idx="12"/>
          </p:nvPr>
        </p:nvSpPr>
        <p:spPr>
          <a:xfrm>
            <a:off x="8364825" y="4749900"/>
            <a:ext cx="548700" cy="393600"/>
          </a:xfrm>
        </p:spPr>
        <p:txBody>
          <a:bodyPr/>
          <a:lstStyle/>
          <a:p>
            <a:pPr marL="0" lvl="0" indent="0" algn="r" rtl="0">
              <a:spcBef>
                <a:spcPts val="0"/>
              </a:spcBef>
              <a:spcAft>
                <a:spcPts val="0"/>
              </a:spcAft>
              <a:buNone/>
            </a:pPr>
            <a:fld id="{00000000-1234-1234-1234-123412341234}" type="slidenum">
              <a:rPr lang="en" smtClean="0"/>
              <a:t>20</a:t>
            </a:fld>
            <a:endParaRPr lang="en" dirty="0"/>
          </a:p>
        </p:txBody>
      </p:sp>
      <p:grpSp>
        <p:nvGrpSpPr>
          <p:cNvPr id="22" name="Google Shape;1512;p174">
            <a:extLst>
              <a:ext uri="{FF2B5EF4-FFF2-40B4-BE49-F238E27FC236}">
                <a16:creationId xmlns:a16="http://schemas.microsoft.com/office/drawing/2014/main" id="{25E21982-71DE-CC83-0BB9-0CBF7A7BED47}"/>
              </a:ext>
              <a:ext uri="{C183D7F6-B498-43B3-948B-1728B52AA6E4}">
                <adec:decorative xmlns:adec="http://schemas.microsoft.com/office/drawing/2017/decorative" val="1"/>
              </a:ext>
            </a:extLst>
          </p:cNvPr>
          <p:cNvGrpSpPr/>
          <p:nvPr/>
        </p:nvGrpSpPr>
        <p:grpSpPr>
          <a:xfrm rot="5400000">
            <a:off x="8090205" y="2061632"/>
            <a:ext cx="1333844" cy="19223"/>
            <a:chOff x="2072775" y="3217975"/>
            <a:chExt cx="2392545" cy="76800"/>
          </a:xfrm>
        </p:grpSpPr>
        <p:sp>
          <p:nvSpPr>
            <p:cNvPr id="23" name="Google Shape;1513;p174">
              <a:extLst>
                <a:ext uri="{FF2B5EF4-FFF2-40B4-BE49-F238E27FC236}">
                  <a16:creationId xmlns:a16="http://schemas.microsoft.com/office/drawing/2014/main" id="{BA799556-DC11-6CC7-BCF1-BC757BAF1F5B}"/>
                </a:ext>
              </a:extLst>
            </p:cNvPr>
            <p:cNvSpPr/>
            <p:nvPr/>
          </p:nvSpPr>
          <p:spPr>
            <a:xfrm>
              <a:off x="2072775" y="3217975"/>
              <a:ext cx="298500" cy="76800"/>
            </a:xfrm>
            <a:prstGeom prst="rect">
              <a:avLst/>
            </a:prstGeom>
            <a:solidFill>
              <a:srgbClr val="06194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4" name="Google Shape;1514;p174">
              <a:extLst>
                <a:ext uri="{FF2B5EF4-FFF2-40B4-BE49-F238E27FC236}">
                  <a16:creationId xmlns:a16="http://schemas.microsoft.com/office/drawing/2014/main" id="{6507E670-E2AD-3811-42D4-3FD116176F54}"/>
                </a:ext>
              </a:extLst>
            </p:cNvPr>
            <p:cNvSpPr/>
            <p:nvPr/>
          </p:nvSpPr>
          <p:spPr>
            <a:xfrm>
              <a:off x="2421782" y="3217975"/>
              <a:ext cx="298500" cy="76800"/>
            </a:xfrm>
            <a:prstGeom prst="rect">
              <a:avLst/>
            </a:prstGeom>
            <a:solidFill>
              <a:srgbClr val="290E7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5" name="Google Shape;1515;p174">
              <a:extLst>
                <a:ext uri="{FF2B5EF4-FFF2-40B4-BE49-F238E27FC236}">
                  <a16:creationId xmlns:a16="http://schemas.microsoft.com/office/drawing/2014/main" id="{B39DEACC-CE56-F103-44FC-AFC93214655A}"/>
                </a:ext>
              </a:extLst>
            </p:cNvPr>
            <p:cNvSpPr/>
            <p:nvPr/>
          </p:nvSpPr>
          <p:spPr>
            <a:xfrm>
              <a:off x="2770790" y="3217975"/>
              <a:ext cx="298500" cy="76800"/>
            </a:xfrm>
            <a:prstGeom prst="rect">
              <a:avLst/>
            </a:prstGeom>
            <a:solidFill>
              <a:srgbClr val="AA0FA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 name="Google Shape;1516;p174">
              <a:extLst>
                <a:ext uri="{FF2B5EF4-FFF2-40B4-BE49-F238E27FC236}">
                  <a16:creationId xmlns:a16="http://schemas.microsoft.com/office/drawing/2014/main" id="{1F40FFFD-3451-700C-5581-DC358B3A5A21}"/>
                </a:ext>
              </a:extLst>
            </p:cNvPr>
            <p:cNvSpPr/>
            <p:nvPr/>
          </p:nvSpPr>
          <p:spPr>
            <a:xfrm>
              <a:off x="3119797" y="3217975"/>
              <a:ext cx="298500" cy="76800"/>
            </a:xfrm>
            <a:prstGeom prst="rect">
              <a:avLst/>
            </a:prstGeom>
            <a:solidFill>
              <a:srgbClr val="EA073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 name="Google Shape;1517;p174">
              <a:extLst>
                <a:ext uri="{FF2B5EF4-FFF2-40B4-BE49-F238E27FC236}">
                  <a16:creationId xmlns:a16="http://schemas.microsoft.com/office/drawing/2014/main" id="{F0B2B994-5666-A952-6A58-189C9D8C9F6B}"/>
                </a:ext>
              </a:extLst>
            </p:cNvPr>
            <p:cNvSpPr/>
            <p:nvPr/>
          </p:nvSpPr>
          <p:spPr>
            <a:xfrm>
              <a:off x="3468805" y="3217975"/>
              <a:ext cx="298500" cy="76800"/>
            </a:xfrm>
            <a:prstGeom prst="rect">
              <a:avLst/>
            </a:prstGeom>
            <a:solidFill>
              <a:srgbClr val="FFC000"/>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 name="Google Shape;1518;p174">
              <a:extLst>
                <a:ext uri="{FF2B5EF4-FFF2-40B4-BE49-F238E27FC236}">
                  <a16:creationId xmlns:a16="http://schemas.microsoft.com/office/drawing/2014/main" id="{C8F6D73D-98F0-C49B-27CC-B424DC91C547}"/>
                </a:ext>
              </a:extLst>
            </p:cNvPr>
            <p:cNvSpPr/>
            <p:nvPr/>
          </p:nvSpPr>
          <p:spPr>
            <a:xfrm>
              <a:off x="3817812" y="3217975"/>
              <a:ext cx="298500" cy="76800"/>
            </a:xfrm>
            <a:prstGeom prst="rect">
              <a:avLst/>
            </a:prstGeom>
            <a:solidFill>
              <a:srgbClr val="50E2C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 name="Google Shape;1519;p174">
              <a:extLst>
                <a:ext uri="{FF2B5EF4-FFF2-40B4-BE49-F238E27FC236}">
                  <a16:creationId xmlns:a16="http://schemas.microsoft.com/office/drawing/2014/main" id="{CDA149EC-85AE-140C-CF40-D9AA8458166B}"/>
                </a:ext>
              </a:extLst>
            </p:cNvPr>
            <p:cNvSpPr/>
            <p:nvPr/>
          </p:nvSpPr>
          <p:spPr>
            <a:xfrm>
              <a:off x="4166820" y="3217975"/>
              <a:ext cx="298500" cy="76800"/>
            </a:xfrm>
            <a:prstGeom prst="rect">
              <a:avLst/>
            </a:prstGeom>
            <a:solidFill>
              <a:srgbClr val="4E23C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90998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175">
            <a:extLst>
              <a:ext uri="{C183D7F6-B498-43B3-948B-1728B52AA6E4}">
                <adec:decorative xmlns:adec="http://schemas.microsoft.com/office/drawing/2017/decorative" val="1"/>
              </a:ext>
            </a:extLst>
          </p:cNvPr>
          <p:cNvSpPr/>
          <p:nvPr/>
        </p:nvSpPr>
        <p:spPr>
          <a:xfrm>
            <a:off x="0" y="10775"/>
            <a:ext cx="2554500" cy="51435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75"/>
          <p:cNvSpPr txBox="1">
            <a:spLocks noGrp="1"/>
          </p:cNvSpPr>
          <p:nvPr>
            <p:ph type="ctrTitle" idx="4294967295"/>
          </p:nvPr>
        </p:nvSpPr>
        <p:spPr>
          <a:xfrm>
            <a:off x="0" y="782875"/>
            <a:ext cx="2328900" cy="1334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990"/>
              <a:buFont typeface="Arial"/>
              <a:buNone/>
            </a:pPr>
            <a:r>
              <a:rPr lang="en" sz="2400" dirty="0">
                <a:solidFill>
                  <a:schemeClr val="lt1"/>
                </a:solidFill>
                <a:latin typeface="Comfortaa"/>
                <a:ea typeface="Comfortaa"/>
                <a:cs typeface="Comfortaa"/>
                <a:sym typeface="Comfortaa"/>
              </a:rPr>
              <a:t>The Commission’s Role: </a:t>
            </a:r>
            <a:endParaRPr sz="2400" dirty="0">
              <a:solidFill>
                <a:schemeClr val="lt1"/>
              </a:solidFill>
              <a:latin typeface="Comfortaa"/>
              <a:ea typeface="Comfortaa"/>
              <a:cs typeface="Comfortaa"/>
              <a:sym typeface="Comfortaa"/>
            </a:endParaRPr>
          </a:p>
          <a:p>
            <a:pPr marL="0" marR="0" lvl="0" indent="0" algn="r" rtl="0">
              <a:lnSpc>
                <a:spcPct val="100000"/>
              </a:lnSpc>
              <a:spcBef>
                <a:spcPts val="0"/>
              </a:spcBef>
              <a:spcAft>
                <a:spcPts val="0"/>
              </a:spcAft>
              <a:buClr>
                <a:schemeClr val="dk1"/>
              </a:buClr>
              <a:buSzPts val="990"/>
              <a:buFont typeface="Arial"/>
              <a:buNone/>
            </a:pPr>
            <a:r>
              <a:rPr lang="en" sz="2400" dirty="0">
                <a:solidFill>
                  <a:srgbClr val="50E2C2"/>
                </a:solidFill>
                <a:latin typeface="Comfortaa"/>
                <a:ea typeface="Comfortaa"/>
                <a:cs typeface="Comfortaa"/>
                <a:sym typeface="Comfortaa"/>
              </a:rPr>
              <a:t>Do, Enable, Recommend, Monitor</a:t>
            </a:r>
            <a:endParaRPr sz="2400" b="0" i="0" u="none" strike="noStrike" cap="none" dirty="0">
              <a:solidFill>
                <a:srgbClr val="50E2C2"/>
              </a:solidFill>
              <a:latin typeface="Comfortaa"/>
              <a:ea typeface="Comfortaa"/>
              <a:cs typeface="Comfortaa"/>
              <a:sym typeface="Comfortaa"/>
            </a:endParaRPr>
          </a:p>
        </p:txBody>
      </p:sp>
      <p:grpSp>
        <p:nvGrpSpPr>
          <p:cNvPr id="1541" name="Google Shape;1541;p175">
            <a:extLst>
              <a:ext uri="{C183D7F6-B498-43B3-948B-1728B52AA6E4}">
                <adec:decorative xmlns:adec="http://schemas.microsoft.com/office/drawing/2017/decorative" val="1"/>
              </a:ext>
            </a:extLst>
          </p:cNvPr>
          <p:cNvGrpSpPr/>
          <p:nvPr/>
        </p:nvGrpSpPr>
        <p:grpSpPr>
          <a:xfrm>
            <a:off x="388056" y="3182352"/>
            <a:ext cx="1778379" cy="25628"/>
            <a:chOff x="2072775" y="3217975"/>
            <a:chExt cx="2392545" cy="76800"/>
          </a:xfrm>
        </p:grpSpPr>
        <p:sp>
          <p:nvSpPr>
            <p:cNvPr id="1542" name="Google Shape;1542;p175"/>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75"/>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75"/>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75"/>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75"/>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75"/>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75"/>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49" name="Google Shape;1549;p175">
            <a:extLst>
              <a:ext uri="{C183D7F6-B498-43B3-948B-1728B52AA6E4}">
                <adec:decorative xmlns:adec="http://schemas.microsoft.com/office/drawing/2017/decorative" val="1"/>
              </a:ext>
            </a:extLst>
          </p:cNvPr>
          <p:cNvSpPr/>
          <p:nvPr/>
        </p:nvSpPr>
        <p:spPr>
          <a:xfrm>
            <a:off x="2727625" y="421025"/>
            <a:ext cx="6267300" cy="8613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75">
            <a:extLst>
              <a:ext uri="{C183D7F6-B498-43B3-948B-1728B52AA6E4}">
                <adec:decorative xmlns:adec="http://schemas.microsoft.com/office/drawing/2017/decorative" val="1"/>
              </a:ext>
            </a:extLst>
          </p:cNvPr>
          <p:cNvSpPr/>
          <p:nvPr/>
        </p:nvSpPr>
        <p:spPr>
          <a:xfrm>
            <a:off x="4601368" y="347740"/>
            <a:ext cx="3446700" cy="9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5"/>
          <p:cNvSpPr txBox="1"/>
          <p:nvPr/>
        </p:nvSpPr>
        <p:spPr>
          <a:xfrm>
            <a:off x="2787964" y="537950"/>
            <a:ext cx="1051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002060"/>
                </a:solidFill>
                <a:latin typeface="Comfortaa"/>
                <a:ea typeface="Comfortaa"/>
                <a:cs typeface="Comfortaa"/>
                <a:sym typeface="Comfortaa"/>
              </a:rPr>
              <a:t>DO</a:t>
            </a:r>
            <a:endParaRPr sz="2000" b="1">
              <a:solidFill>
                <a:srgbClr val="002060"/>
              </a:solidFill>
            </a:endParaRPr>
          </a:p>
        </p:txBody>
      </p:sp>
      <p:sp>
        <p:nvSpPr>
          <p:cNvPr id="1551" name="Google Shape;1551;p175"/>
          <p:cNvSpPr txBox="1"/>
          <p:nvPr/>
        </p:nvSpPr>
        <p:spPr>
          <a:xfrm>
            <a:off x="4701773" y="421027"/>
            <a:ext cx="4360500" cy="825900"/>
          </a:xfrm>
          <a:prstGeom prst="rect">
            <a:avLst/>
          </a:prstGeom>
          <a:noFill/>
          <a:ln>
            <a:noFill/>
          </a:ln>
        </p:spPr>
        <p:txBody>
          <a:bodyPr spcFirstLastPara="1" wrap="square" lIns="98875" tIns="98875" rIns="98875" bIns="98875" anchor="ctr" anchorCtr="0">
            <a:noAutofit/>
          </a:bodyPr>
          <a:lstStyle/>
          <a:p>
            <a:pPr marL="0" marR="0" lvl="0" indent="0" algn="l" rtl="0">
              <a:lnSpc>
                <a:spcPct val="130000"/>
              </a:lnSpc>
              <a:spcBef>
                <a:spcPts val="0"/>
              </a:spcBef>
              <a:spcAft>
                <a:spcPts val="0"/>
              </a:spcAft>
              <a:buClr>
                <a:srgbClr val="000000"/>
              </a:buClr>
              <a:buSzPts val="1600"/>
              <a:buFont typeface="Arial"/>
              <a:buNone/>
            </a:pPr>
            <a:r>
              <a:rPr lang="en" sz="1100" dirty="0">
                <a:solidFill>
                  <a:srgbClr val="303030"/>
                </a:solidFill>
                <a:latin typeface="Lato"/>
                <a:ea typeface="Lato"/>
                <a:cs typeface="Lato"/>
                <a:sym typeface="Lato"/>
              </a:rPr>
              <a:t>These are direct Commission outputs and Roadwork levers that can be pulled. They are the things the Commission (and its partners like NCEE) can produce or run. </a:t>
            </a:r>
            <a:endParaRPr dirty="0">
              <a:latin typeface="Lato"/>
              <a:ea typeface="Lato"/>
              <a:cs typeface="Lato"/>
              <a:sym typeface="Lato"/>
            </a:endParaRPr>
          </a:p>
        </p:txBody>
      </p:sp>
      <p:sp>
        <p:nvSpPr>
          <p:cNvPr id="1552" name="Google Shape;1552;p175">
            <a:extLst>
              <a:ext uri="{C183D7F6-B498-43B3-948B-1728B52AA6E4}">
                <adec:decorative xmlns:adec="http://schemas.microsoft.com/office/drawing/2017/decorative" val="1"/>
              </a:ext>
            </a:extLst>
          </p:cNvPr>
          <p:cNvSpPr/>
          <p:nvPr/>
        </p:nvSpPr>
        <p:spPr>
          <a:xfrm>
            <a:off x="2727625" y="1494277"/>
            <a:ext cx="6267300" cy="9345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75">
            <a:extLst>
              <a:ext uri="{C183D7F6-B498-43B3-948B-1728B52AA6E4}">
                <adec:decorative xmlns:adec="http://schemas.microsoft.com/office/drawing/2017/decorative" val="1"/>
              </a:ext>
            </a:extLst>
          </p:cNvPr>
          <p:cNvSpPr/>
          <p:nvPr/>
        </p:nvSpPr>
        <p:spPr>
          <a:xfrm>
            <a:off x="4601368" y="1465545"/>
            <a:ext cx="3446700" cy="9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5"/>
          <p:cNvSpPr txBox="1"/>
          <p:nvPr/>
        </p:nvSpPr>
        <p:spPr>
          <a:xfrm>
            <a:off x="2765265" y="1688825"/>
            <a:ext cx="14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002060"/>
                </a:solidFill>
                <a:latin typeface="Comfortaa"/>
                <a:ea typeface="Comfortaa"/>
                <a:cs typeface="Comfortaa"/>
                <a:sym typeface="Comfortaa"/>
              </a:rPr>
              <a:t>ENABLE</a:t>
            </a:r>
            <a:endParaRPr sz="2000" b="1">
              <a:solidFill>
                <a:srgbClr val="002060"/>
              </a:solidFill>
            </a:endParaRPr>
          </a:p>
        </p:txBody>
      </p:sp>
      <p:sp>
        <p:nvSpPr>
          <p:cNvPr id="1554" name="Google Shape;1554;p175"/>
          <p:cNvSpPr txBox="1"/>
          <p:nvPr/>
        </p:nvSpPr>
        <p:spPr>
          <a:xfrm>
            <a:off x="4723213" y="1498625"/>
            <a:ext cx="4360500" cy="934500"/>
          </a:xfrm>
          <a:prstGeom prst="rect">
            <a:avLst/>
          </a:prstGeom>
          <a:noFill/>
          <a:ln>
            <a:noFill/>
          </a:ln>
        </p:spPr>
        <p:txBody>
          <a:bodyPr spcFirstLastPara="1" wrap="square" lIns="98875" tIns="98875" rIns="98875" bIns="98875" anchor="ctr" anchorCtr="0">
            <a:noAutofit/>
          </a:bodyPr>
          <a:lstStyle/>
          <a:p>
            <a:pPr marL="0" lvl="0" indent="0" algn="l" rtl="0">
              <a:lnSpc>
                <a:spcPct val="130000"/>
              </a:lnSpc>
              <a:spcBef>
                <a:spcPts val="0"/>
              </a:spcBef>
              <a:spcAft>
                <a:spcPts val="0"/>
              </a:spcAft>
              <a:buNone/>
            </a:pPr>
            <a:r>
              <a:rPr lang="en" sz="1100" dirty="0">
                <a:solidFill>
                  <a:srgbClr val="303030"/>
                </a:solidFill>
                <a:latin typeface="Lato"/>
                <a:ea typeface="Lato"/>
                <a:cs typeface="Lato"/>
                <a:sym typeface="Lato"/>
              </a:rPr>
              <a:t>Enable others to act by reducing friction and increasing “permission to proceed.” This is the heart of making “YES” the easy path: tools, clarity, permissions, supports. Enabling typically shows up as convening, brokering, clarifying, coordinating, and legitimizing.</a:t>
            </a:r>
            <a:endParaRPr dirty="0">
              <a:latin typeface="Lato"/>
              <a:ea typeface="Lato"/>
              <a:cs typeface="Lato"/>
              <a:sym typeface="Lato"/>
            </a:endParaRPr>
          </a:p>
        </p:txBody>
      </p:sp>
      <p:grpSp>
        <p:nvGrpSpPr>
          <p:cNvPr id="1562" name="Google Shape;1562;p175" descr="Monitor.&#10;Track whether uptake is happening and whether owners are maintaining the work; keep the Roadmap live with update cycles and decision rules. This includes “learning loops” like hearings, operator feedback, and revising artifacts as reality changes.">
            <a:extLst>
              <a:ext uri="{C183D7F6-B498-43B3-948B-1728B52AA6E4}">
                <adec:decorative xmlns:adec="http://schemas.microsoft.com/office/drawing/2017/decorative" val="0"/>
              </a:ext>
            </a:extLst>
          </p:cNvPr>
          <p:cNvGrpSpPr/>
          <p:nvPr/>
        </p:nvGrpSpPr>
        <p:grpSpPr>
          <a:xfrm>
            <a:off x="2719229" y="2591247"/>
            <a:ext cx="6334442" cy="934506"/>
            <a:chOff x="2727625" y="3856519"/>
            <a:chExt cx="6334442" cy="934506"/>
          </a:xfrm>
        </p:grpSpPr>
        <p:sp>
          <p:nvSpPr>
            <p:cNvPr id="1563" name="Google Shape;1563;p175"/>
            <p:cNvSpPr/>
            <p:nvPr/>
          </p:nvSpPr>
          <p:spPr>
            <a:xfrm>
              <a:off x="2727625" y="3856525"/>
              <a:ext cx="6267300" cy="9345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5"/>
            <p:cNvSpPr/>
            <p:nvPr/>
          </p:nvSpPr>
          <p:spPr>
            <a:xfrm>
              <a:off x="4601368" y="3856519"/>
              <a:ext cx="3446700" cy="9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5"/>
            <p:cNvSpPr txBox="1"/>
            <p:nvPr/>
          </p:nvSpPr>
          <p:spPr>
            <a:xfrm>
              <a:off x="4701567" y="3856525"/>
              <a:ext cx="4360500" cy="934500"/>
            </a:xfrm>
            <a:prstGeom prst="rect">
              <a:avLst/>
            </a:prstGeom>
            <a:noFill/>
            <a:ln>
              <a:noFill/>
            </a:ln>
          </p:spPr>
          <p:txBody>
            <a:bodyPr spcFirstLastPara="1" wrap="square" lIns="98875" tIns="98875" rIns="98875" bIns="98875" anchor="ctr" anchorCtr="0">
              <a:noAutofit/>
            </a:bodyPr>
            <a:lstStyle/>
            <a:p>
              <a:pPr marL="0" lvl="0" indent="0" algn="l" rtl="0">
                <a:lnSpc>
                  <a:spcPct val="130000"/>
                </a:lnSpc>
                <a:spcBef>
                  <a:spcPts val="0"/>
                </a:spcBef>
                <a:spcAft>
                  <a:spcPts val="0"/>
                </a:spcAft>
                <a:buNone/>
              </a:pPr>
              <a:r>
                <a:rPr lang="en" sz="1100" dirty="0">
                  <a:solidFill>
                    <a:srgbClr val="303030"/>
                  </a:solidFill>
                  <a:latin typeface="Lato"/>
                  <a:ea typeface="Lato"/>
                  <a:cs typeface="Lato"/>
                  <a:sym typeface="Lato"/>
                </a:rPr>
                <a:t>Track whether uptake is happening and whether owners are maintaining the work; keep the Roadmap live with update cycles and decision rules. This includes “learning loops” like hearings, operator feedback, and revising artifacts as reality changes.</a:t>
              </a:r>
              <a:endParaRPr dirty="0">
                <a:latin typeface="Lato"/>
                <a:ea typeface="Lato"/>
                <a:cs typeface="Lato"/>
                <a:sym typeface="Lato"/>
              </a:endParaRPr>
            </a:p>
          </p:txBody>
        </p:sp>
        <p:sp>
          <p:nvSpPr>
            <p:cNvPr id="1566" name="Google Shape;1566;p175"/>
            <p:cNvSpPr txBox="1"/>
            <p:nvPr/>
          </p:nvSpPr>
          <p:spPr>
            <a:xfrm>
              <a:off x="2765221" y="4077475"/>
              <a:ext cx="1771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002060"/>
                  </a:solidFill>
                  <a:latin typeface="Comfortaa"/>
                  <a:ea typeface="Comfortaa"/>
                  <a:cs typeface="Comfortaa"/>
                  <a:sym typeface="Comfortaa"/>
                </a:rPr>
                <a:t>MONITOR</a:t>
              </a:r>
              <a:endParaRPr sz="2000" b="1">
                <a:solidFill>
                  <a:srgbClr val="002060"/>
                </a:solidFill>
              </a:endParaRPr>
            </a:p>
          </p:txBody>
        </p:sp>
      </p:grpSp>
      <p:grpSp>
        <p:nvGrpSpPr>
          <p:cNvPr id="1557" name="Google Shape;1557;p175" descr="Recommend&#10;Put forward formal recommendations (e.g. policy, regulation, funding, and governance) especially when authority, significant financial investment, or statewide alignment is required.">
            <a:extLst>
              <a:ext uri="{C183D7F6-B498-43B3-948B-1728B52AA6E4}">
                <adec:decorative xmlns:adec="http://schemas.microsoft.com/office/drawing/2017/decorative" val="0"/>
              </a:ext>
            </a:extLst>
          </p:cNvPr>
          <p:cNvGrpSpPr/>
          <p:nvPr/>
        </p:nvGrpSpPr>
        <p:grpSpPr>
          <a:xfrm>
            <a:off x="2727625" y="3700542"/>
            <a:ext cx="6366913" cy="968692"/>
            <a:chOff x="2727625" y="2682337"/>
            <a:chExt cx="6366913" cy="968692"/>
          </a:xfrm>
        </p:grpSpPr>
        <p:sp>
          <p:nvSpPr>
            <p:cNvPr id="1558" name="Google Shape;1558;p175"/>
            <p:cNvSpPr/>
            <p:nvPr/>
          </p:nvSpPr>
          <p:spPr>
            <a:xfrm>
              <a:off x="2727625" y="2682337"/>
              <a:ext cx="6267300" cy="9345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75"/>
            <p:cNvSpPr/>
            <p:nvPr/>
          </p:nvSpPr>
          <p:spPr>
            <a:xfrm>
              <a:off x="4601368" y="2716529"/>
              <a:ext cx="3446700" cy="9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5"/>
            <p:cNvSpPr txBox="1"/>
            <p:nvPr/>
          </p:nvSpPr>
          <p:spPr>
            <a:xfrm>
              <a:off x="4734038" y="2700238"/>
              <a:ext cx="4360500" cy="934500"/>
            </a:xfrm>
            <a:prstGeom prst="rect">
              <a:avLst/>
            </a:prstGeom>
            <a:noFill/>
            <a:ln>
              <a:noFill/>
            </a:ln>
          </p:spPr>
          <p:txBody>
            <a:bodyPr spcFirstLastPara="1" wrap="square" lIns="98875" tIns="98875" rIns="98875" bIns="98875" anchor="ctr" anchorCtr="0">
              <a:noAutofit/>
            </a:bodyPr>
            <a:lstStyle/>
            <a:p>
              <a:pPr marL="0" lvl="0" indent="0" algn="l" rtl="0">
                <a:lnSpc>
                  <a:spcPct val="130000"/>
                </a:lnSpc>
                <a:spcBef>
                  <a:spcPts val="0"/>
                </a:spcBef>
                <a:spcAft>
                  <a:spcPts val="0"/>
                </a:spcAft>
                <a:buNone/>
              </a:pPr>
              <a:r>
                <a:rPr lang="en" sz="1100" dirty="0">
                  <a:solidFill>
                    <a:srgbClr val="303030"/>
                  </a:solidFill>
                  <a:latin typeface="Lato"/>
                  <a:ea typeface="Lato"/>
                  <a:cs typeface="Lato"/>
                  <a:sym typeface="Lato"/>
                </a:rPr>
                <a:t>Put forward formal recommendations (e.g. policy, regulation, funding, and governance) especially when authority, significant financial investment, or statewide alignment is required. </a:t>
              </a:r>
              <a:endParaRPr dirty="0">
                <a:latin typeface="Lato"/>
                <a:ea typeface="Lato"/>
                <a:cs typeface="Lato"/>
                <a:sym typeface="Lato"/>
              </a:endParaRPr>
            </a:p>
          </p:txBody>
        </p:sp>
        <p:sp>
          <p:nvSpPr>
            <p:cNvPr id="1561" name="Google Shape;1561;p175"/>
            <p:cNvSpPr txBox="1"/>
            <p:nvPr/>
          </p:nvSpPr>
          <p:spPr>
            <a:xfrm>
              <a:off x="2730775" y="2901170"/>
              <a:ext cx="206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002060"/>
                  </a:solidFill>
                  <a:latin typeface="Comfortaa"/>
                  <a:ea typeface="Comfortaa"/>
                  <a:cs typeface="Comfortaa"/>
                  <a:sym typeface="Comfortaa"/>
                </a:rPr>
                <a:t>RECOMMEND</a:t>
              </a:r>
              <a:endParaRPr sz="2000" b="1">
                <a:solidFill>
                  <a:srgbClr val="002060"/>
                </a:solidFill>
              </a:endParaRPr>
            </a:p>
          </p:txBody>
        </p:sp>
      </p:grpSp>
      <p:sp>
        <p:nvSpPr>
          <p:cNvPr id="1567" name="Google Shape;1567;p175"/>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76"/>
          <p:cNvSpPr txBox="1">
            <a:spLocks noGrp="1"/>
          </p:cNvSpPr>
          <p:nvPr>
            <p:ph type="title"/>
          </p:nvPr>
        </p:nvSpPr>
        <p:spPr>
          <a:xfrm>
            <a:off x="628650" y="160543"/>
            <a:ext cx="7886700" cy="8166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t>Do and Enable: Non-Legislative Toolkit</a:t>
            </a:r>
            <a:endParaRPr dirty="0"/>
          </a:p>
        </p:txBody>
      </p:sp>
      <p:grpSp>
        <p:nvGrpSpPr>
          <p:cNvPr id="1573" name="Google Shape;1573;p176">
            <a:extLst>
              <a:ext uri="{C183D7F6-B498-43B3-948B-1728B52AA6E4}">
                <adec:decorative xmlns:adec="http://schemas.microsoft.com/office/drawing/2017/decorative" val="1"/>
              </a:ext>
            </a:extLst>
          </p:cNvPr>
          <p:cNvGrpSpPr/>
          <p:nvPr/>
        </p:nvGrpSpPr>
        <p:grpSpPr>
          <a:xfrm>
            <a:off x="647419" y="948342"/>
            <a:ext cx="1778379" cy="25628"/>
            <a:chOff x="2072775" y="3217975"/>
            <a:chExt cx="2392545" cy="76800"/>
          </a:xfrm>
        </p:grpSpPr>
        <p:sp>
          <p:nvSpPr>
            <p:cNvPr id="1574" name="Google Shape;1574;p176"/>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6"/>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6"/>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6"/>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6"/>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6"/>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6"/>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582" name="Google Shape;1582;p176"/>
          <p:cNvGraphicFramePr/>
          <p:nvPr>
            <p:extLst>
              <p:ext uri="{D42A27DB-BD31-4B8C-83A1-F6EECF244321}">
                <p14:modId xmlns:p14="http://schemas.microsoft.com/office/powerpoint/2010/main" val="2563348825"/>
              </p:ext>
            </p:extLst>
          </p:nvPr>
        </p:nvGraphicFramePr>
        <p:xfrm>
          <a:off x="704387" y="1339199"/>
          <a:ext cx="7536625" cy="3418534"/>
        </p:xfrm>
        <a:graphic>
          <a:graphicData uri="http://schemas.openxmlformats.org/drawingml/2006/table">
            <a:tbl>
              <a:tblPr firstRow="1">
                <a:noFill/>
                <a:tableStyleId>{C5ED4E35-7018-431D-AFAF-F94534EAB7D1}</a:tableStyleId>
              </a:tblPr>
              <a:tblGrid>
                <a:gridCol w="1842850">
                  <a:extLst>
                    <a:ext uri="{9D8B030D-6E8A-4147-A177-3AD203B41FA5}">
                      <a16:colId xmlns:a16="http://schemas.microsoft.com/office/drawing/2014/main" val="20000"/>
                    </a:ext>
                  </a:extLst>
                </a:gridCol>
                <a:gridCol w="5693775">
                  <a:extLst>
                    <a:ext uri="{9D8B030D-6E8A-4147-A177-3AD203B41FA5}">
                      <a16:colId xmlns:a16="http://schemas.microsoft.com/office/drawing/2014/main" val="20001"/>
                    </a:ext>
                  </a:extLst>
                </a:gridCol>
              </a:tblGrid>
              <a:tr h="381000">
                <a:tc>
                  <a:txBody>
                    <a:bodyPr/>
                    <a:lstStyle/>
                    <a:p>
                      <a:pPr marL="0" lvl="0" indent="0" algn="l" rtl="0">
                        <a:lnSpc>
                          <a:spcPct val="130000"/>
                        </a:lnSpc>
                        <a:spcBef>
                          <a:spcPts val="1200"/>
                        </a:spcBef>
                        <a:spcAft>
                          <a:spcPts val="1000"/>
                        </a:spcAft>
                        <a:buNone/>
                      </a:pPr>
                      <a:r>
                        <a:rPr lang="en" sz="1500" b="1">
                          <a:solidFill>
                            <a:schemeClr val="lt1"/>
                          </a:solidFill>
                          <a:latin typeface="Lato"/>
                          <a:ea typeface="Lato"/>
                          <a:cs typeface="Lato"/>
                          <a:sym typeface="Lato"/>
                        </a:rPr>
                        <a:t>CLARIFY</a:t>
                      </a:r>
                      <a:endParaRPr>
                        <a:solidFill>
                          <a:schemeClr val="lt1"/>
                        </a:solidFill>
                      </a:endParaRPr>
                    </a:p>
                  </a:txBody>
                  <a:tcPr marL="91425" marR="91425" marT="91425" marB="91425">
                    <a:solidFill>
                      <a:schemeClr val="accent2"/>
                    </a:solidFill>
                  </a:tcPr>
                </a:tc>
                <a:tc>
                  <a:txBody>
                    <a:bodyPr/>
                    <a:lstStyle/>
                    <a:p>
                      <a:pPr marL="0" lvl="0" indent="0" algn="l" rtl="0">
                        <a:lnSpc>
                          <a:spcPct val="100000"/>
                        </a:lnSpc>
                        <a:spcBef>
                          <a:spcPts val="1200"/>
                        </a:spcBef>
                        <a:spcAft>
                          <a:spcPts val="0"/>
                        </a:spcAft>
                        <a:buNone/>
                      </a:pPr>
                      <a:r>
                        <a:rPr lang="en" dirty="0">
                          <a:solidFill>
                            <a:srgbClr val="303030"/>
                          </a:solidFill>
                          <a:latin typeface="Lato"/>
                          <a:ea typeface="Lato"/>
                          <a:cs typeface="Lato"/>
                          <a:sym typeface="Lato"/>
                        </a:rPr>
                        <a:t>Shared definitions, plain-language guidance, what’s “in” vs “out,” what’s allowed.</a:t>
                      </a:r>
                      <a:endParaRPr sz="13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30000"/>
                        </a:lnSpc>
                        <a:spcBef>
                          <a:spcPts val="0"/>
                        </a:spcBef>
                        <a:spcAft>
                          <a:spcPts val="1000"/>
                        </a:spcAft>
                        <a:buNone/>
                      </a:pPr>
                      <a:r>
                        <a:rPr lang="en" sz="1500" b="1">
                          <a:solidFill>
                            <a:schemeClr val="lt1"/>
                          </a:solidFill>
                          <a:latin typeface="Lato"/>
                          <a:ea typeface="Lato"/>
                          <a:cs typeface="Lato"/>
                          <a:sym typeface="Lato"/>
                        </a:rPr>
                        <a:t>CONNECT</a:t>
                      </a:r>
                      <a:endParaRPr>
                        <a:solidFill>
                          <a:schemeClr val="lt1"/>
                        </a:solidFill>
                      </a:endParaRPr>
                    </a:p>
                  </a:txBody>
                  <a:tcPr marL="91425" marR="91425" marT="91425" marB="91425">
                    <a:solidFill>
                      <a:schemeClr val="accent2"/>
                    </a:solidFill>
                  </a:tcPr>
                </a:tc>
                <a:tc>
                  <a:txBody>
                    <a:bodyPr/>
                    <a:lstStyle/>
                    <a:p>
                      <a:pPr marL="0" lvl="0" indent="0" algn="l" rtl="0">
                        <a:lnSpc>
                          <a:spcPct val="100000"/>
                        </a:lnSpc>
                        <a:spcBef>
                          <a:spcPts val="0"/>
                        </a:spcBef>
                        <a:spcAft>
                          <a:spcPts val="0"/>
                        </a:spcAft>
                        <a:buNone/>
                      </a:pPr>
                      <a:r>
                        <a:rPr lang="en">
                          <a:solidFill>
                            <a:srgbClr val="303030"/>
                          </a:solidFill>
                          <a:latin typeface="Lato"/>
                          <a:ea typeface="Lato"/>
                          <a:cs typeface="Lato"/>
                          <a:sym typeface="Lato"/>
                        </a:rPr>
                        <a:t>Broker relationships and points of contact; reduce “who do I call?” friction.</a:t>
                      </a:r>
                      <a:endParaRPr sz="13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130000"/>
                        </a:lnSpc>
                        <a:spcBef>
                          <a:spcPts val="0"/>
                        </a:spcBef>
                        <a:spcAft>
                          <a:spcPts val="1000"/>
                        </a:spcAft>
                        <a:buNone/>
                      </a:pPr>
                      <a:r>
                        <a:rPr lang="en" sz="1500" b="1">
                          <a:solidFill>
                            <a:schemeClr val="lt1"/>
                          </a:solidFill>
                          <a:latin typeface="Lato"/>
                          <a:ea typeface="Lato"/>
                          <a:cs typeface="Lato"/>
                          <a:sym typeface="Lato"/>
                        </a:rPr>
                        <a:t>CONVENE</a:t>
                      </a:r>
                      <a:endParaRPr>
                        <a:solidFill>
                          <a:schemeClr val="lt1"/>
                        </a:solidFill>
                      </a:endParaRPr>
                    </a:p>
                  </a:txBody>
                  <a:tcPr marL="91425" marR="91425" marT="91425" marB="91425">
                    <a:solidFill>
                      <a:schemeClr val="accent2"/>
                    </a:solidFill>
                  </a:tcPr>
                </a:tc>
                <a:tc>
                  <a:txBody>
                    <a:bodyPr/>
                    <a:lstStyle/>
                    <a:p>
                      <a:pPr marL="0" lvl="0" indent="0" algn="l" rtl="0">
                        <a:lnSpc>
                          <a:spcPct val="100000"/>
                        </a:lnSpc>
                        <a:spcBef>
                          <a:spcPts val="0"/>
                        </a:spcBef>
                        <a:spcAft>
                          <a:spcPts val="0"/>
                        </a:spcAft>
                        <a:buNone/>
                      </a:pPr>
                      <a:r>
                        <a:rPr lang="en" dirty="0">
                          <a:solidFill>
                            <a:srgbClr val="303030"/>
                          </a:solidFill>
                          <a:latin typeface="Lato"/>
                          <a:ea typeface="Lato"/>
                          <a:cs typeface="Lato"/>
                          <a:sym typeface="Lato"/>
                        </a:rPr>
                        <a:t>Bring the right owners into the room with a specific decision to make. </a:t>
                      </a:r>
                      <a:endParaRPr sz="1300" dirty="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130000"/>
                        </a:lnSpc>
                        <a:spcBef>
                          <a:spcPts val="0"/>
                        </a:spcBef>
                        <a:spcAft>
                          <a:spcPts val="1000"/>
                        </a:spcAft>
                        <a:buNone/>
                      </a:pPr>
                      <a:r>
                        <a:rPr lang="en" sz="1500" b="1">
                          <a:solidFill>
                            <a:schemeClr val="lt1"/>
                          </a:solidFill>
                          <a:latin typeface="Lato"/>
                          <a:ea typeface="Lato"/>
                          <a:cs typeface="Lato"/>
                          <a:sym typeface="Lato"/>
                        </a:rPr>
                        <a:t>CODIFY </a:t>
                      </a:r>
                      <a:r>
                        <a:rPr lang="en" sz="1200" b="1">
                          <a:solidFill>
                            <a:schemeClr val="lt1"/>
                          </a:solidFill>
                          <a:latin typeface="Lato"/>
                          <a:ea typeface="Lato"/>
                          <a:cs typeface="Lato"/>
                          <a:sym typeface="Lato"/>
                        </a:rPr>
                        <a:t>(NON-STATUTORY)</a:t>
                      </a:r>
                      <a:endParaRPr sz="1100">
                        <a:solidFill>
                          <a:schemeClr val="lt1"/>
                        </a:solidFill>
                      </a:endParaRPr>
                    </a:p>
                  </a:txBody>
                  <a:tcPr marL="91425" marR="91425" marT="91425" marB="91425">
                    <a:solidFill>
                      <a:schemeClr val="accent2"/>
                    </a:solidFill>
                  </a:tcPr>
                </a:tc>
                <a:tc>
                  <a:txBody>
                    <a:bodyPr/>
                    <a:lstStyle/>
                    <a:p>
                      <a:pPr marL="0" lvl="0" indent="0" algn="l" rtl="0">
                        <a:lnSpc>
                          <a:spcPct val="100000"/>
                        </a:lnSpc>
                        <a:spcBef>
                          <a:spcPts val="0"/>
                        </a:spcBef>
                        <a:spcAft>
                          <a:spcPts val="0"/>
                        </a:spcAft>
                        <a:buNone/>
                      </a:pPr>
                      <a:r>
                        <a:rPr lang="en" dirty="0">
                          <a:solidFill>
                            <a:srgbClr val="303030"/>
                          </a:solidFill>
                          <a:latin typeface="Lato"/>
                          <a:ea typeface="Lato"/>
                          <a:cs typeface="Lato"/>
                          <a:sym typeface="Lato"/>
                        </a:rPr>
                        <a:t>Create model MOUs, templates, playbooks, checklists—standard work that reduces variance.</a:t>
                      </a:r>
                      <a:endParaRPr sz="1300" dirty="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lnSpc>
                          <a:spcPct val="130000"/>
                        </a:lnSpc>
                        <a:spcBef>
                          <a:spcPts val="0"/>
                        </a:spcBef>
                        <a:spcAft>
                          <a:spcPts val="1000"/>
                        </a:spcAft>
                        <a:buNone/>
                      </a:pPr>
                      <a:r>
                        <a:rPr lang="en" sz="1500" b="1">
                          <a:solidFill>
                            <a:schemeClr val="lt1"/>
                          </a:solidFill>
                          <a:latin typeface="Lato"/>
                          <a:ea typeface="Lato"/>
                          <a:cs typeface="Lato"/>
                          <a:sym typeface="Lato"/>
                        </a:rPr>
                        <a:t>CATALYZE</a:t>
                      </a:r>
                      <a:endParaRPr>
                        <a:solidFill>
                          <a:schemeClr val="lt1"/>
                        </a:solidFill>
                      </a:endParaRPr>
                    </a:p>
                  </a:txBody>
                  <a:tcPr marL="91425" marR="91425" marT="91425" marB="91425">
                    <a:solidFill>
                      <a:schemeClr val="accent2"/>
                    </a:solidFill>
                  </a:tcPr>
                </a:tc>
                <a:tc>
                  <a:txBody>
                    <a:bodyPr/>
                    <a:lstStyle/>
                    <a:p>
                      <a:pPr marL="0" lvl="0" indent="0" algn="l" rtl="0">
                        <a:lnSpc>
                          <a:spcPct val="100000"/>
                        </a:lnSpc>
                        <a:spcBef>
                          <a:spcPts val="0"/>
                        </a:spcBef>
                        <a:spcAft>
                          <a:spcPts val="0"/>
                        </a:spcAft>
                        <a:buNone/>
                      </a:pPr>
                      <a:r>
                        <a:rPr lang="en" dirty="0">
                          <a:solidFill>
                            <a:srgbClr val="303030"/>
                          </a:solidFill>
                          <a:latin typeface="Lato"/>
                          <a:ea typeface="Lato"/>
                          <a:cs typeface="Lato"/>
                          <a:sym typeface="Lato"/>
                        </a:rPr>
                        <a:t>Seed pilots, prototype artifacts, recruit early adopters, gather proof.</a:t>
                      </a:r>
                      <a:endParaRPr sz="1300" dirty="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130000"/>
                        </a:lnSpc>
                        <a:spcBef>
                          <a:spcPts val="1200"/>
                        </a:spcBef>
                        <a:spcAft>
                          <a:spcPts val="1000"/>
                        </a:spcAft>
                        <a:buNone/>
                      </a:pPr>
                      <a:r>
                        <a:rPr lang="en" sz="1500" b="1">
                          <a:solidFill>
                            <a:schemeClr val="lt1"/>
                          </a:solidFill>
                          <a:latin typeface="Lato"/>
                          <a:ea typeface="Lato"/>
                          <a:cs typeface="Lato"/>
                          <a:sym typeface="Lato"/>
                        </a:rPr>
                        <a:t>COMMUNICATE</a:t>
                      </a:r>
                      <a:endParaRPr>
                        <a:solidFill>
                          <a:schemeClr val="lt1"/>
                        </a:solidFill>
                      </a:endParaRPr>
                    </a:p>
                  </a:txBody>
                  <a:tcPr marL="91425" marR="91425" marT="91425" marB="91425">
                    <a:solidFill>
                      <a:schemeClr val="accent2"/>
                    </a:solidFill>
                  </a:tcPr>
                </a:tc>
                <a:tc>
                  <a:txBody>
                    <a:bodyPr/>
                    <a:lstStyle/>
                    <a:p>
                      <a:pPr marL="0" lvl="0" indent="0" algn="l" rtl="0">
                        <a:lnSpc>
                          <a:spcPct val="100000"/>
                        </a:lnSpc>
                        <a:spcBef>
                          <a:spcPts val="1200"/>
                        </a:spcBef>
                        <a:spcAft>
                          <a:spcPts val="0"/>
                        </a:spcAft>
                        <a:buNone/>
                      </a:pPr>
                      <a:r>
                        <a:rPr lang="en" dirty="0">
                          <a:solidFill>
                            <a:srgbClr val="303030"/>
                          </a:solidFill>
                          <a:latin typeface="Lato"/>
                          <a:ea typeface="Lato"/>
                          <a:cs typeface="Lato"/>
                          <a:sym typeface="Lato"/>
                        </a:rPr>
                        <a:t>Storytelling, operator wins, bright-spot evidence, and “how to plug in” messaging.</a:t>
                      </a:r>
                      <a:endParaRPr sz="1300" dirty="0"/>
                    </a:p>
                  </a:txBody>
                  <a:tcPr marL="91425" marR="91425" marT="91425" marB="91425"/>
                </a:tc>
                <a:extLst>
                  <a:ext uri="{0D108BD9-81ED-4DB2-BD59-A6C34878D82A}">
                    <a16:rowId xmlns:a16="http://schemas.microsoft.com/office/drawing/2014/main" val="10005"/>
                  </a:ext>
                </a:extLst>
              </a:tr>
            </a:tbl>
          </a:graphicData>
        </a:graphic>
      </p:graphicFrame>
      <p:sp>
        <p:nvSpPr>
          <p:cNvPr id="1581" name="Google Shape;1581;p17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77">
            <a:extLst>
              <a:ext uri="{C183D7F6-B498-43B3-948B-1728B52AA6E4}">
                <adec:decorative xmlns:adec="http://schemas.microsoft.com/office/drawing/2017/decorative" val="1"/>
              </a:ext>
            </a:extLst>
          </p:cNvPr>
          <p:cNvSpPr/>
          <p:nvPr/>
        </p:nvSpPr>
        <p:spPr>
          <a:xfrm>
            <a:off x="0" y="-10025"/>
            <a:ext cx="2728200" cy="5136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1588" name="Google Shape;1588;p177">
            <a:extLst>
              <a:ext uri="{C183D7F6-B498-43B3-948B-1728B52AA6E4}">
                <adec:decorative xmlns:adec="http://schemas.microsoft.com/office/drawing/2017/decorative" val="1"/>
              </a:ext>
            </a:extLst>
          </p:cNvPr>
          <p:cNvCxnSpPr/>
          <p:nvPr/>
        </p:nvCxnSpPr>
        <p:spPr>
          <a:xfrm>
            <a:off x="2717125" y="1225"/>
            <a:ext cx="0" cy="5153400"/>
          </a:xfrm>
          <a:prstGeom prst="straightConnector1">
            <a:avLst/>
          </a:prstGeom>
          <a:noFill/>
          <a:ln w="38100" cap="flat" cmpd="sng">
            <a:solidFill>
              <a:schemeClr val="accent4"/>
            </a:solidFill>
            <a:prstDash val="solid"/>
            <a:round/>
            <a:headEnd type="none" w="med" len="med"/>
            <a:tailEnd type="none" w="med" len="med"/>
          </a:ln>
        </p:spPr>
      </p:cxnSp>
      <p:pic>
        <p:nvPicPr>
          <p:cNvPr id="1589" name="Google Shape;1589;p177">
            <a:extLst>
              <a:ext uri="{C183D7F6-B498-43B3-948B-1728B52AA6E4}">
                <adec:decorative xmlns:adec="http://schemas.microsoft.com/office/drawing/2017/decorative" val="1"/>
              </a:ext>
            </a:extLst>
          </p:cNvPr>
          <p:cNvPicPr preferRelativeResize="0"/>
          <p:nvPr/>
        </p:nvPicPr>
        <p:blipFill rotWithShape="1">
          <a:blip r:embed="rId3">
            <a:alphaModFix amt="28000"/>
          </a:blip>
          <a:srcRect t="22994" r="18660"/>
          <a:stretch/>
        </p:blipFill>
        <p:spPr>
          <a:xfrm>
            <a:off x="6784650" y="-10025"/>
            <a:ext cx="2359350" cy="3473615"/>
          </a:xfrm>
          <a:prstGeom prst="rect">
            <a:avLst/>
          </a:prstGeom>
          <a:noFill/>
          <a:ln>
            <a:noFill/>
          </a:ln>
        </p:spPr>
      </p:pic>
      <p:pic>
        <p:nvPicPr>
          <p:cNvPr id="1590" name="Google Shape;1590;p177">
            <a:extLst>
              <a:ext uri="{C183D7F6-B498-43B3-948B-1728B52AA6E4}">
                <adec:decorative xmlns:adec="http://schemas.microsoft.com/office/drawing/2017/decorative" val="1"/>
              </a:ext>
            </a:extLst>
          </p:cNvPr>
          <p:cNvPicPr preferRelativeResize="0"/>
          <p:nvPr/>
        </p:nvPicPr>
        <p:blipFill rotWithShape="1">
          <a:blip r:embed="rId4">
            <a:alphaModFix amt="38000"/>
          </a:blip>
          <a:srcRect t="20369" r="43124"/>
          <a:stretch/>
        </p:blipFill>
        <p:spPr>
          <a:xfrm rot="10800000">
            <a:off x="10025" y="3451"/>
            <a:ext cx="2359350" cy="5136624"/>
          </a:xfrm>
          <a:prstGeom prst="rect">
            <a:avLst/>
          </a:prstGeom>
          <a:noFill/>
          <a:ln>
            <a:noFill/>
          </a:ln>
        </p:spPr>
      </p:pic>
      <p:sp>
        <p:nvSpPr>
          <p:cNvPr id="1591" name="Google Shape;1591;p177"/>
          <p:cNvSpPr txBox="1">
            <a:spLocks noGrp="1"/>
          </p:cNvSpPr>
          <p:nvPr>
            <p:ph type="title" idx="4294967295"/>
          </p:nvPr>
        </p:nvSpPr>
        <p:spPr>
          <a:xfrm>
            <a:off x="59700" y="1283325"/>
            <a:ext cx="2564400" cy="2054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677" b="1" dirty="0">
                <a:solidFill>
                  <a:schemeClr val="lt1"/>
                </a:solidFill>
              </a:rPr>
              <a:t>Non-Legislative Toolkit: </a:t>
            </a:r>
            <a:r>
              <a:rPr lang="en" sz="2677" b="1" dirty="0">
                <a:solidFill>
                  <a:srgbClr val="83E3DA"/>
                </a:solidFill>
              </a:rPr>
              <a:t>Sequencing</a:t>
            </a:r>
            <a:endParaRPr sz="2900" b="1" dirty="0">
              <a:solidFill>
                <a:srgbClr val="83E3DA"/>
              </a:solidFill>
            </a:endParaRPr>
          </a:p>
        </p:txBody>
      </p:sp>
      <p:sp>
        <p:nvSpPr>
          <p:cNvPr id="1592" name="Google Shape;1592;p177"/>
          <p:cNvSpPr txBox="1">
            <a:spLocks noGrp="1"/>
          </p:cNvSpPr>
          <p:nvPr>
            <p:ph type="body" idx="4294967295"/>
          </p:nvPr>
        </p:nvSpPr>
        <p:spPr>
          <a:xfrm>
            <a:off x="3947675" y="401830"/>
            <a:ext cx="4592100" cy="1484700"/>
          </a:xfrm>
          <a:prstGeom prst="rect">
            <a:avLst/>
          </a:prstGeom>
        </p:spPr>
        <p:txBody>
          <a:bodyPr spcFirstLastPara="1" wrap="square" lIns="68575" tIns="34275" rIns="68575" bIns="34275" anchor="t" anchorCtr="0">
            <a:normAutofit fontScale="85000" lnSpcReduction="20000"/>
          </a:bodyPr>
          <a:lstStyle/>
          <a:p>
            <a:pPr marL="0" lvl="0" indent="0" algn="l" rtl="0">
              <a:lnSpc>
                <a:spcPct val="150000"/>
              </a:lnSpc>
              <a:spcBef>
                <a:spcPts val="800"/>
              </a:spcBef>
              <a:spcAft>
                <a:spcPts val="0"/>
              </a:spcAft>
              <a:buNone/>
            </a:pPr>
            <a:r>
              <a:rPr lang="en" sz="1700" b="1" i="1"/>
              <a:t>Proof</a:t>
            </a:r>
            <a:r>
              <a:rPr lang="en" sz="1400"/>
              <a:t>, involves answering the question “How do we know this will work here?” Proof often involves highlighting (a) Bright spots and credible examples and (b) evidence that addresses skeptic questions (e.g. outcomes, cost, feasibility, staffing, supervision, compliance).</a:t>
            </a:r>
            <a:endParaRPr sz="1400"/>
          </a:p>
        </p:txBody>
      </p:sp>
      <p:sp>
        <p:nvSpPr>
          <p:cNvPr id="1593" name="Google Shape;1593;p177"/>
          <p:cNvSpPr txBox="1">
            <a:spLocks noGrp="1"/>
          </p:cNvSpPr>
          <p:nvPr>
            <p:ph type="body" idx="4294967295"/>
          </p:nvPr>
        </p:nvSpPr>
        <p:spPr>
          <a:xfrm>
            <a:off x="3947675" y="2081866"/>
            <a:ext cx="4592100" cy="1174500"/>
          </a:xfrm>
          <a:prstGeom prst="rect">
            <a:avLst/>
          </a:prstGeom>
        </p:spPr>
        <p:txBody>
          <a:bodyPr spcFirstLastPara="1" wrap="square" lIns="68575" tIns="34275" rIns="68575" bIns="34275" anchor="t" anchorCtr="0">
            <a:normAutofit fontScale="85000" lnSpcReduction="10000"/>
          </a:bodyPr>
          <a:lstStyle/>
          <a:p>
            <a:pPr marL="0" lvl="0" indent="0" algn="l" rtl="0">
              <a:lnSpc>
                <a:spcPct val="150000"/>
              </a:lnSpc>
              <a:spcBef>
                <a:spcPts val="800"/>
              </a:spcBef>
              <a:spcAft>
                <a:spcPts val="0"/>
              </a:spcAft>
              <a:buNone/>
            </a:pPr>
            <a:r>
              <a:rPr lang="en" sz="1700" b="1" i="1"/>
              <a:t>Permission</a:t>
            </a:r>
            <a:r>
              <a:rPr lang="en" sz="1400"/>
              <a:t>, </a:t>
            </a:r>
            <a:r>
              <a:rPr lang="en" sz="1400">
                <a:solidFill>
                  <a:srgbClr val="303030"/>
                </a:solidFill>
              </a:rPr>
              <a:t>involves</a:t>
            </a:r>
            <a:r>
              <a:rPr lang="en" sz="1400" b="1">
                <a:solidFill>
                  <a:srgbClr val="303030"/>
                </a:solidFill>
              </a:rPr>
              <a:t> </a:t>
            </a:r>
            <a:r>
              <a:rPr lang="en" sz="1400">
                <a:solidFill>
                  <a:srgbClr val="303030"/>
                </a:solidFill>
              </a:rPr>
              <a:t>answering the question </a:t>
            </a:r>
            <a:r>
              <a:rPr lang="en" sz="1400" i="1">
                <a:solidFill>
                  <a:srgbClr val="303030"/>
                </a:solidFill>
              </a:rPr>
              <a:t>“How do we know this is safe to try?</a:t>
            </a:r>
            <a:r>
              <a:rPr lang="en" sz="1400">
                <a:solidFill>
                  <a:srgbClr val="303030"/>
                </a:solidFill>
              </a:rPr>
              <a:t>” These actions reduce perceived risk and can include things like templates, guidance, clarity, and endorsements.</a:t>
            </a:r>
            <a:endParaRPr sz="1400"/>
          </a:p>
        </p:txBody>
      </p:sp>
      <p:sp>
        <p:nvSpPr>
          <p:cNvPr id="1594" name="Google Shape;1594;p177"/>
          <p:cNvSpPr txBox="1">
            <a:spLocks noGrp="1"/>
          </p:cNvSpPr>
          <p:nvPr>
            <p:ph type="body" idx="4294967295"/>
          </p:nvPr>
        </p:nvSpPr>
        <p:spPr>
          <a:xfrm>
            <a:off x="3947675" y="3550233"/>
            <a:ext cx="4592100" cy="1174500"/>
          </a:xfrm>
          <a:prstGeom prst="rect">
            <a:avLst/>
          </a:prstGeom>
        </p:spPr>
        <p:txBody>
          <a:bodyPr spcFirstLastPara="1" wrap="square" lIns="68575" tIns="34275" rIns="68575" bIns="34275" anchor="t" anchorCtr="0">
            <a:normAutofit fontScale="85000" lnSpcReduction="20000"/>
          </a:bodyPr>
          <a:lstStyle/>
          <a:p>
            <a:pPr marL="0" lvl="0" indent="0" algn="l" rtl="0">
              <a:lnSpc>
                <a:spcPct val="150000"/>
              </a:lnSpc>
              <a:spcBef>
                <a:spcPts val="800"/>
              </a:spcBef>
              <a:spcAft>
                <a:spcPts val="0"/>
              </a:spcAft>
              <a:buNone/>
            </a:pPr>
            <a:r>
              <a:rPr lang="en" sz="1700" b="1" i="1"/>
              <a:t>Handoff</a:t>
            </a:r>
            <a:r>
              <a:rPr lang="en" sz="1400"/>
              <a:t>, involves answering the question “Who owns this after we leave the room?” Successful handoffs clarify who the named hosts and maintainers are and what changes hands (host, maintain, train, fund).</a:t>
            </a:r>
            <a:endParaRPr sz="1400"/>
          </a:p>
        </p:txBody>
      </p:sp>
      <p:pic>
        <p:nvPicPr>
          <p:cNvPr id="1595" name="Google Shape;1595;p177">
            <a:extLst>
              <a:ext uri="{C183D7F6-B498-43B3-948B-1728B52AA6E4}">
                <adec:decorative xmlns:adec="http://schemas.microsoft.com/office/drawing/2017/decorative" val="1"/>
              </a:ext>
            </a:extLst>
          </p:cNvPr>
          <p:cNvPicPr preferRelativeResize="0"/>
          <p:nvPr/>
        </p:nvPicPr>
        <p:blipFill rotWithShape="1">
          <a:blip r:embed="rId5">
            <a:alphaModFix/>
          </a:blip>
          <a:srcRect l="40274"/>
          <a:stretch/>
        </p:blipFill>
        <p:spPr>
          <a:xfrm>
            <a:off x="2940829" y="639350"/>
            <a:ext cx="914400" cy="914400"/>
          </a:xfrm>
          <a:prstGeom prst="ellipse">
            <a:avLst/>
          </a:prstGeom>
          <a:noFill/>
          <a:ln w="28575" cap="flat" cmpd="sng">
            <a:solidFill>
              <a:srgbClr val="FFC000"/>
            </a:solidFill>
            <a:prstDash val="solid"/>
            <a:round/>
            <a:headEnd type="none" w="sm" len="sm"/>
            <a:tailEnd type="none" w="sm" len="sm"/>
          </a:ln>
        </p:spPr>
      </p:pic>
      <p:pic>
        <p:nvPicPr>
          <p:cNvPr id="1596" name="Google Shape;1596;p177">
            <a:extLst>
              <a:ext uri="{C183D7F6-B498-43B3-948B-1728B52AA6E4}">
                <adec:decorative xmlns:adec="http://schemas.microsoft.com/office/drawing/2017/decorative" val="1"/>
              </a:ext>
            </a:extLst>
          </p:cNvPr>
          <p:cNvPicPr preferRelativeResize="0"/>
          <p:nvPr/>
        </p:nvPicPr>
        <p:blipFill rotWithShape="1">
          <a:blip r:embed="rId6">
            <a:alphaModFix/>
          </a:blip>
          <a:srcRect l="16677" t="9360" r="16670" b="1751"/>
          <a:stretch/>
        </p:blipFill>
        <p:spPr>
          <a:xfrm>
            <a:off x="2940833" y="2120725"/>
            <a:ext cx="914400" cy="914400"/>
          </a:xfrm>
          <a:prstGeom prst="ellipse">
            <a:avLst/>
          </a:prstGeom>
          <a:noFill/>
          <a:ln w="28575" cap="flat" cmpd="sng">
            <a:solidFill>
              <a:srgbClr val="FFC000"/>
            </a:solidFill>
            <a:prstDash val="solid"/>
            <a:round/>
            <a:headEnd type="none" w="sm" len="sm"/>
            <a:tailEnd type="none" w="sm" len="sm"/>
          </a:ln>
        </p:spPr>
      </p:pic>
      <p:pic>
        <p:nvPicPr>
          <p:cNvPr id="1597" name="Google Shape;1597;p177">
            <a:extLst>
              <a:ext uri="{C183D7F6-B498-43B3-948B-1728B52AA6E4}">
                <adec:decorative xmlns:adec="http://schemas.microsoft.com/office/drawing/2017/decorative" val="1"/>
              </a:ext>
            </a:extLst>
          </p:cNvPr>
          <p:cNvPicPr preferRelativeResize="0"/>
          <p:nvPr/>
        </p:nvPicPr>
        <p:blipFill rotWithShape="1">
          <a:blip r:embed="rId7">
            <a:alphaModFix/>
          </a:blip>
          <a:srcRect l="29913" r="10711" b="11111"/>
          <a:stretch/>
        </p:blipFill>
        <p:spPr>
          <a:xfrm>
            <a:off x="2940828" y="3553475"/>
            <a:ext cx="914400" cy="914400"/>
          </a:xfrm>
          <a:prstGeom prst="ellipse">
            <a:avLst/>
          </a:prstGeom>
          <a:noFill/>
          <a:ln w="28575" cap="flat" cmpd="sng">
            <a:solidFill>
              <a:srgbClr val="FEC00E"/>
            </a:solidFill>
            <a:prstDash val="solid"/>
            <a:round/>
            <a:headEnd type="none" w="sm" len="sm"/>
            <a:tailEnd type="none" w="sm" len="sm"/>
          </a:ln>
        </p:spPr>
      </p:pic>
      <p:sp>
        <p:nvSpPr>
          <p:cNvPr id="1598" name="Google Shape;1598;p17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178"/>
          <p:cNvSpPr txBox="1">
            <a:spLocks noGrp="1"/>
          </p:cNvSpPr>
          <p:nvPr>
            <p:ph type="title"/>
          </p:nvPr>
        </p:nvSpPr>
        <p:spPr>
          <a:xfrm>
            <a:off x="628650" y="163529"/>
            <a:ext cx="7886700" cy="8166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t>Operators</a:t>
            </a:r>
            <a:endParaRPr dirty="0"/>
          </a:p>
        </p:txBody>
      </p:sp>
      <p:sp>
        <p:nvSpPr>
          <p:cNvPr id="1606" name="Google Shape;1606;p178"/>
          <p:cNvSpPr txBox="1"/>
          <p:nvPr/>
        </p:nvSpPr>
        <p:spPr>
          <a:xfrm>
            <a:off x="643487" y="1297605"/>
            <a:ext cx="56364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i="1">
                <a:solidFill>
                  <a:schemeClr val="accent2"/>
                </a:solidFill>
                <a:latin typeface="Lato"/>
                <a:ea typeface="Lato"/>
                <a:cs typeface="Lato"/>
                <a:sym typeface="Lato"/>
              </a:rPr>
              <a:t>Three Types of “Operators” in Nevada’s Education Ecosystem</a:t>
            </a:r>
            <a:endParaRPr sz="1600" i="1">
              <a:solidFill>
                <a:schemeClr val="accent2"/>
              </a:solidFill>
            </a:endParaRPr>
          </a:p>
        </p:txBody>
      </p:sp>
      <p:graphicFrame>
        <p:nvGraphicFramePr>
          <p:cNvPr id="1604" name="Google Shape;1604;p178"/>
          <p:cNvGraphicFramePr/>
          <p:nvPr>
            <p:extLst>
              <p:ext uri="{D42A27DB-BD31-4B8C-83A1-F6EECF244321}">
                <p14:modId xmlns:p14="http://schemas.microsoft.com/office/powerpoint/2010/main" val="4021569272"/>
              </p:ext>
            </p:extLst>
          </p:nvPr>
        </p:nvGraphicFramePr>
        <p:xfrm>
          <a:off x="692686" y="1833439"/>
          <a:ext cx="8057650" cy="2579880"/>
        </p:xfrm>
        <a:graphic>
          <a:graphicData uri="http://schemas.openxmlformats.org/drawingml/2006/table">
            <a:tbl>
              <a:tblPr firstRow="1">
                <a:noFill/>
                <a:tableStyleId>{343B04FF-83B7-406F-9571-2961B69ECB8A}</a:tableStyleId>
              </a:tblPr>
              <a:tblGrid>
                <a:gridCol w="1683375">
                  <a:extLst>
                    <a:ext uri="{9D8B030D-6E8A-4147-A177-3AD203B41FA5}">
                      <a16:colId xmlns:a16="http://schemas.microsoft.com/office/drawing/2014/main" val="20000"/>
                    </a:ext>
                  </a:extLst>
                </a:gridCol>
                <a:gridCol w="3432850">
                  <a:extLst>
                    <a:ext uri="{9D8B030D-6E8A-4147-A177-3AD203B41FA5}">
                      <a16:colId xmlns:a16="http://schemas.microsoft.com/office/drawing/2014/main" val="20001"/>
                    </a:ext>
                  </a:extLst>
                </a:gridCol>
                <a:gridCol w="2941425">
                  <a:extLst>
                    <a:ext uri="{9D8B030D-6E8A-4147-A177-3AD203B41FA5}">
                      <a16:colId xmlns:a16="http://schemas.microsoft.com/office/drawing/2014/main" val="20002"/>
                    </a:ext>
                  </a:extLst>
                </a:gridCol>
              </a:tblGrid>
              <a:tr h="0">
                <a:tc>
                  <a:txBody>
                    <a:bodyPr/>
                    <a:lstStyle/>
                    <a:p>
                      <a:pPr marL="0" lvl="0" indent="0" algn="ctr" rtl="0">
                        <a:lnSpc>
                          <a:spcPct val="115000"/>
                        </a:lnSpc>
                        <a:spcBef>
                          <a:spcPts val="0"/>
                        </a:spcBef>
                        <a:spcAft>
                          <a:spcPts val="0"/>
                        </a:spcAft>
                        <a:buNone/>
                      </a:pPr>
                      <a:endParaRPr sz="1200">
                        <a:solidFill>
                          <a:schemeClr val="lt1"/>
                        </a:solidFill>
                        <a:latin typeface="Lato"/>
                        <a:ea typeface="Lato"/>
                        <a:cs typeface="Lato"/>
                        <a:sym typeface="La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solidFill>
                            <a:schemeClr val="lt1"/>
                          </a:solidFill>
                          <a:latin typeface="Lato"/>
                          <a:ea typeface="Lato"/>
                          <a:cs typeface="Lato"/>
                          <a:sym typeface="Lato"/>
                        </a:rPr>
                        <a:t>Examples</a:t>
                      </a:r>
                      <a:endParaRPr sz="1300">
                        <a:solidFill>
                          <a:schemeClr val="lt1"/>
                        </a:solidFill>
                        <a:latin typeface="Lato"/>
                        <a:ea typeface="Lato"/>
                        <a:cs typeface="Lato"/>
                        <a:sym typeface="La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E23CE"/>
                    </a:solidFill>
                  </a:tcPr>
                </a:tc>
                <a:tc>
                  <a:txBody>
                    <a:bodyPr/>
                    <a:lstStyle/>
                    <a:p>
                      <a:pPr marL="0" lvl="0" indent="0" algn="ctr" rtl="0">
                        <a:lnSpc>
                          <a:spcPct val="115000"/>
                        </a:lnSpc>
                        <a:spcBef>
                          <a:spcPts val="0"/>
                        </a:spcBef>
                        <a:spcAft>
                          <a:spcPts val="0"/>
                        </a:spcAft>
                        <a:buNone/>
                      </a:pPr>
                      <a:r>
                        <a:rPr lang="en" sz="1300" b="1">
                          <a:solidFill>
                            <a:schemeClr val="lt1"/>
                          </a:solidFill>
                          <a:latin typeface="Lato"/>
                          <a:ea typeface="Lato"/>
                          <a:cs typeface="Lato"/>
                          <a:sym typeface="Lato"/>
                        </a:rPr>
                        <a:t>What they “operate”</a:t>
                      </a:r>
                      <a:endParaRPr sz="1300">
                        <a:solidFill>
                          <a:schemeClr val="lt1"/>
                        </a:solidFill>
                        <a:latin typeface="Lato"/>
                        <a:ea typeface="Lato"/>
                        <a:cs typeface="Lato"/>
                        <a:sym typeface="La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E23CE"/>
                    </a:solidFill>
                  </a:tcPr>
                </a:tc>
                <a:extLst>
                  <a:ext uri="{0D108BD9-81ED-4DB2-BD59-A6C34878D82A}">
                    <a16:rowId xmlns:a16="http://schemas.microsoft.com/office/drawing/2014/main" val="10000"/>
                  </a:ext>
                </a:extLst>
              </a:tr>
              <a:tr h="485400">
                <a:tc>
                  <a:txBody>
                    <a:bodyPr/>
                    <a:lstStyle/>
                    <a:p>
                      <a:pPr marL="0" lvl="0" indent="0" algn="ctr" rtl="0">
                        <a:lnSpc>
                          <a:spcPct val="115000"/>
                        </a:lnSpc>
                        <a:spcBef>
                          <a:spcPts val="0"/>
                        </a:spcBef>
                        <a:spcAft>
                          <a:spcPts val="0"/>
                        </a:spcAft>
                        <a:buNone/>
                      </a:pPr>
                      <a:r>
                        <a:rPr lang="en" sz="1300" b="1">
                          <a:solidFill>
                            <a:schemeClr val="lt1"/>
                          </a:solidFill>
                          <a:latin typeface="Lato"/>
                          <a:ea typeface="Lato"/>
                          <a:cs typeface="Lato"/>
                          <a:sym typeface="Lato"/>
                        </a:rPr>
                        <a:t>Frontline Implementers</a:t>
                      </a:r>
                      <a:endParaRPr sz="1300">
                        <a:solidFill>
                          <a:schemeClr val="lt1"/>
                        </a:solidFill>
                        <a:latin typeface="Lato"/>
                        <a:ea typeface="Lato"/>
                        <a:cs typeface="Lato"/>
                        <a:sym typeface="La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E23CE"/>
                    </a:solidFill>
                  </a:tcPr>
                </a:tc>
                <a:tc>
                  <a:txBody>
                    <a:bodyPr/>
                    <a:lstStyle/>
                    <a:p>
                      <a:pPr marL="0" lvl="0" indent="0" algn="l" rtl="0">
                        <a:lnSpc>
                          <a:spcPct val="115000"/>
                        </a:lnSpc>
                        <a:spcBef>
                          <a:spcPts val="0"/>
                        </a:spcBef>
                        <a:spcAft>
                          <a:spcPts val="0"/>
                        </a:spcAft>
                        <a:buNone/>
                      </a:pPr>
                      <a:r>
                        <a:rPr lang="en" sz="1200">
                          <a:latin typeface="Lato Light"/>
                          <a:ea typeface="Lato Light"/>
                          <a:cs typeface="Lato Light"/>
                          <a:sym typeface="Lato Light"/>
                        </a:rPr>
                        <a:t>Teachers, counselors, principals, CTE coordinators, work-based learning site coordinators, postsecondary faculty, employer mentors</a:t>
                      </a:r>
                      <a:endParaRPr sz="1200">
                        <a:latin typeface="Lato Light"/>
                        <a:ea typeface="Lato Light"/>
                        <a:cs typeface="Lato Light"/>
                        <a:sym typeface="Lato Light"/>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Lato Light"/>
                          <a:ea typeface="Lato Light"/>
                          <a:cs typeface="Lato Light"/>
                          <a:sym typeface="Lato Light"/>
                        </a:rPr>
                        <a:t>Classrooms, counseling programs, work-based learning sites, dual-credit courses</a:t>
                      </a:r>
                      <a:endParaRPr sz="1200">
                        <a:latin typeface="Lato Light"/>
                        <a:ea typeface="Lato Light"/>
                        <a:cs typeface="Lato Light"/>
                        <a:sym typeface="Lato Light"/>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73050">
                <a:tc>
                  <a:txBody>
                    <a:bodyPr/>
                    <a:lstStyle/>
                    <a:p>
                      <a:pPr marL="0" lvl="0" indent="0" algn="ctr" rtl="0">
                        <a:lnSpc>
                          <a:spcPct val="115000"/>
                        </a:lnSpc>
                        <a:spcBef>
                          <a:spcPts val="0"/>
                        </a:spcBef>
                        <a:spcAft>
                          <a:spcPts val="0"/>
                        </a:spcAft>
                        <a:buNone/>
                      </a:pPr>
                      <a:r>
                        <a:rPr lang="en" sz="1300" b="1">
                          <a:solidFill>
                            <a:schemeClr val="lt1"/>
                          </a:solidFill>
                          <a:latin typeface="Lato"/>
                          <a:ea typeface="Lato"/>
                          <a:cs typeface="Lato"/>
                          <a:sym typeface="Lato"/>
                        </a:rPr>
                        <a:t>System Intermediaries</a:t>
                      </a:r>
                      <a:endParaRPr sz="1300">
                        <a:solidFill>
                          <a:schemeClr val="lt1"/>
                        </a:solidFill>
                        <a:latin typeface="Lato"/>
                        <a:ea typeface="Lato"/>
                        <a:cs typeface="Lato"/>
                        <a:sym typeface="La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E23CE"/>
                    </a:solidFill>
                  </a:tcPr>
                </a:tc>
                <a:tc>
                  <a:txBody>
                    <a:bodyPr/>
                    <a:lstStyle/>
                    <a:p>
                      <a:pPr marL="0" lvl="0" indent="0" algn="l" rtl="0">
                        <a:lnSpc>
                          <a:spcPct val="115000"/>
                        </a:lnSpc>
                        <a:spcBef>
                          <a:spcPts val="0"/>
                        </a:spcBef>
                        <a:spcAft>
                          <a:spcPts val="0"/>
                        </a:spcAft>
                        <a:buNone/>
                      </a:pPr>
                      <a:r>
                        <a:rPr lang="en" sz="1200">
                          <a:latin typeface="Lato Light"/>
                          <a:ea typeface="Lato Light"/>
                          <a:cs typeface="Lato Light"/>
                          <a:sym typeface="Lato Light"/>
                        </a:rPr>
                        <a:t>District C&amp;I leaders, RPDPs, charter networks, regional workforce boards, industry intermediaries, chambers</a:t>
                      </a:r>
                      <a:endParaRPr sz="1200">
                        <a:latin typeface="Lato Light"/>
                        <a:ea typeface="Lato Light"/>
                        <a:cs typeface="Lato Light"/>
                        <a:sym typeface="Lato Light"/>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Lato Light"/>
                          <a:ea typeface="Lato Light"/>
                          <a:cs typeface="Lato Light"/>
                          <a:sym typeface="Lato Light"/>
                        </a:rPr>
                        <a:t>Professional development, technical assistance, cross-sector coordination</a:t>
                      </a:r>
                      <a:endParaRPr sz="1200">
                        <a:latin typeface="Lato Light"/>
                        <a:ea typeface="Lato Light"/>
                        <a:cs typeface="Lato Light"/>
                        <a:sym typeface="Lato Light"/>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ctr" rtl="0">
                        <a:lnSpc>
                          <a:spcPct val="115000"/>
                        </a:lnSpc>
                        <a:spcBef>
                          <a:spcPts val="0"/>
                        </a:spcBef>
                        <a:spcAft>
                          <a:spcPts val="0"/>
                        </a:spcAft>
                        <a:buNone/>
                      </a:pPr>
                      <a:r>
                        <a:rPr lang="en" sz="1300" b="1">
                          <a:solidFill>
                            <a:schemeClr val="lt1"/>
                          </a:solidFill>
                          <a:latin typeface="Lato"/>
                          <a:ea typeface="Lato"/>
                          <a:cs typeface="Lato"/>
                          <a:sym typeface="Lato"/>
                        </a:rPr>
                        <a:t>Administrative Enablers</a:t>
                      </a:r>
                      <a:endParaRPr sz="1300">
                        <a:solidFill>
                          <a:schemeClr val="lt1"/>
                        </a:solidFill>
                        <a:latin typeface="Lato"/>
                        <a:ea typeface="Lato"/>
                        <a:cs typeface="Lato"/>
                        <a:sym typeface="La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E23CE"/>
                    </a:solidFill>
                  </a:tcPr>
                </a:tc>
                <a:tc>
                  <a:txBody>
                    <a:bodyPr/>
                    <a:lstStyle/>
                    <a:p>
                      <a:pPr marL="0" lvl="0" indent="0" algn="l" rtl="0">
                        <a:lnSpc>
                          <a:spcPct val="115000"/>
                        </a:lnSpc>
                        <a:spcBef>
                          <a:spcPts val="0"/>
                        </a:spcBef>
                        <a:spcAft>
                          <a:spcPts val="0"/>
                        </a:spcAft>
                        <a:buNone/>
                      </a:pPr>
                      <a:r>
                        <a:rPr lang="en" sz="1200">
                          <a:latin typeface="Lato Light"/>
                          <a:ea typeface="Lato Light"/>
                          <a:cs typeface="Lato Light"/>
                          <a:sym typeface="Lato Light"/>
                        </a:rPr>
                        <a:t>NDE program staff, NSHE academic affairs, GOED/DETR staff, local superintendents</a:t>
                      </a:r>
                      <a:endParaRPr sz="1200">
                        <a:latin typeface="Lato Light"/>
                        <a:ea typeface="Lato Light"/>
                        <a:cs typeface="Lato Light"/>
                        <a:sym typeface="Lato Light"/>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dirty="0">
                          <a:latin typeface="Lato Light"/>
                          <a:ea typeface="Lato Light"/>
                          <a:cs typeface="Lato Light"/>
                          <a:sym typeface="Lato Light"/>
                        </a:rPr>
                        <a:t>Funding rules, accountability processes, policy guidance, data systems</a:t>
                      </a:r>
                      <a:endParaRPr sz="1200" dirty="0">
                        <a:latin typeface="Lato Light"/>
                        <a:ea typeface="Lato Light"/>
                        <a:cs typeface="Lato Light"/>
                        <a:sym typeface="Lato Light"/>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605" name="Google Shape;1605;p17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24</a:t>
            </a:fld>
            <a:endParaRPr/>
          </a:p>
        </p:txBody>
      </p:sp>
      <p:grpSp>
        <p:nvGrpSpPr>
          <p:cNvPr id="1607" name="Google Shape;1607;p178">
            <a:extLst>
              <a:ext uri="{C183D7F6-B498-43B3-948B-1728B52AA6E4}">
                <adec:decorative xmlns:adec="http://schemas.microsoft.com/office/drawing/2017/decorative" val="1"/>
              </a:ext>
            </a:extLst>
          </p:cNvPr>
          <p:cNvGrpSpPr/>
          <p:nvPr/>
        </p:nvGrpSpPr>
        <p:grpSpPr>
          <a:xfrm>
            <a:off x="778799" y="923709"/>
            <a:ext cx="1778379" cy="25628"/>
            <a:chOff x="2072775" y="3217975"/>
            <a:chExt cx="2392545" cy="76800"/>
          </a:xfrm>
        </p:grpSpPr>
        <p:sp>
          <p:nvSpPr>
            <p:cNvPr id="1608" name="Google Shape;1608;p178"/>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8"/>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8"/>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8"/>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8"/>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8"/>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8"/>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20" name="Google Shape;1620;p179"/>
          <p:cNvSpPr txBox="1">
            <a:spLocks noGrp="1"/>
          </p:cNvSpPr>
          <p:nvPr>
            <p:ph type="title"/>
          </p:nvPr>
        </p:nvSpPr>
        <p:spPr>
          <a:xfrm>
            <a:off x="628650" y="73205"/>
            <a:ext cx="7886700" cy="8166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t>Owner Map</a:t>
            </a:r>
            <a:endParaRPr dirty="0"/>
          </a:p>
        </p:txBody>
      </p:sp>
      <p:sp>
        <p:nvSpPr>
          <p:cNvPr id="1619" name="Google Shape;1619;p179"/>
          <p:cNvSpPr txBox="1"/>
          <p:nvPr/>
        </p:nvSpPr>
        <p:spPr>
          <a:xfrm>
            <a:off x="686477" y="982146"/>
            <a:ext cx="8050800" cy="315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600" b="1" i="1">
                <a:solidFill>
                  <a:srgbClr val="AA0FA9"/>
                </a:solidFill>
                <a:latin typeface="Lato"/>
                <a:ea typeface="Lato"/>
                <a:cs typeface="Lato"/>
                <a:sym typeface="Lato"/>
              </a:rPr>
              <a:t>An owner map answers five concrete questions:</a:t>
            </a:r>
            <a:endParaRPr sz="1300" i="1">
              <a:latin typeface="Lato"/>
              <a:ea typeface="Lato"/>
              <a:cs typeface="Lato"/>
              <a:sym typeface="Lato"/>
            </a:endParaRPr>
          </a:p>
        </p:txBody>
      </p:sp>
      <p:grpSp>
        <p:nvGrpSpPr>
          <p:cNvPr id="1654" name="Google Shape;1654;p179" descr="1.&#10;Who is the primary owner?.&#10;Who hosts/mantains this after the Commision's push?"/>
          <p:cNvGrpSpPr/>
          <p:nvPr/>
        </p:nvGrpSpPr>
        <p:grpSpPr>
          <a:xfrm>
            <a:off x="733926" y="1355563"/>
            <a:ext cx="7185914" cy="716344"/>
            <a:chOff x="1593000" y="2322568"/>
            <a:chExt cx="5957975" cy="643500"/>
          </a:xfrm>
        </p:grpSpPr>
        <p:sp>
          <p:nvSpPr>
            <p:cNvPr id="1655" name="Google Shape;1655;p179"/>
            <p:cNvSpPr/>
            <p:nvPr/>
          </p:nvSpPr>
          <p:spPr>
            <a:xfrm>
              <a:off x="3728375" y="2322568"/>
              <a:ext cx="3822600" cy="643500"/>
            </a:xfrm>
            <a:prstGeom prst="rect">
              <a:avLst/>
            </a:prstGeom>
            <a:solidFill>
              <a:srgbClr val="83E3DA"/>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56" name="Google Shape;1656;p179"/>
            <p:cNvSpPr/>
            <p:nvPr/>
          </p:nvSpPr>
          <p:spPr>
            <a:xfrm flipH="1">
              <a:off x="2283025" y="2322575"/>
              <a:ext cx="1844400" cy="642600"/>
            </a:xfrm>
            <a:prstGeom prst="rect">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57" name="Google Shape;1657;p179"/>
            <p:cNvSpPr/>
            <p:nvPr/>
          </p:nvSpPr>
          <p:spPr>
            <a:xfrm rot="-5400000">
              <a:off x="3501574" y="1934671"/>
              <a:ext cx="643356" cy="1419149"/>
            </a:xfrm>
            <a:prstGeom prst="flowChartOffpageConnector">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58" name="Google Shape;1658;p179"/>
            <p:cNvSpPr/>
            <p:nvPr/>
          </p:nvSpPr>
          <p:spPr>
            <a:xfrm>
              <a:off x="2342625" y="2399951"/>
              <a:ext cx="1940700" cy="495900"/>
            </a:xfrm>
            <a:prstGeom prst="rect">
              <a:avLst/>
            </a:prstGeom>
            <a:noFill/>
            <a:ln>
              <a:noFill/>
            </a:ln>
          </p:spPr>
          <p:txBody>
            <a:bodyPr spcFirstLastPara="1" wrap="square" lIns="101775" tIns="101775" rIns="101775" bIns="101775" anchor="ctr" anchorCtr="0">
              <a:noAutofit/>
            </a:bodyPr>
            <a:lstStyle/>
            <a:p>
              <a:pPr marL="0" lvl="0" indent="0" algn="l" rtl="0">
                <a:lnSpc>
                  <a:spcPct val="115000"/>
                </a:lnSpc>
                <a:spcBef>
                  <a:spcPts val="0"/>
                </a:spcBef>
                <a:spcAft>
                  <a:spcPts val="0"/>
                </a:spcAft>
                <a:buNone/>
              </a:pPr>
              <a:r>
                <a:rPr lang="en" sz="1324">
                  <a:solidFill>
                    <a:srgbClr val="FFFFFF"/>
                  </a:solidFill>
                  <a:latin typeface="Lato"/>
                  <a:ea typeface="Lato"/>
                  <a:cs typeface="Lato"/>
                  <a:sym typeface="Lato"/>
                </a:rPr>
                <a:t>Who is the primary owner? </a:t>
              </a:r>
              <a:endParaRPr sz="1324">
                <a:solidFill>
                  <a:srgbClr val="FFFFFF"/>
                </a:solidFill>
                <a:latin typeface="Lato"/>
                <a:ea typeface="Lato"/>
                <a:cs typeface="Lato"/>
                <a:sym typeface="Lato"/>
              </a:endParaRPr>
            </a:p>
          </p:txBody>
        </p:sp>
        <p:sp>
          <p:nvSpPr>
            <p:cNvPr id="1659" name="Google Shape;1659;p179"/>
            <p:cNvSpPr/>
            <p:nvPr/>
          </p:nvSpPr>
          <p:spPr>
            <a:xfrm>
              <a:off x="1593000" y="2322568"/>
              <a:ext cx="690000" cy="642300"/>
            </a:xfrm>
            <a:prstGeom prst="rect">
              <a:avLst/>
            </a:prstGeom>
            <a:solidFill>
              <a:srgbClr val="B02B20"/>
            </a:solidFill>
            <a:ln>
              <a:noFill/>
            </a:ln>
            <a:effectLst>
              <a:outerShdw blurRad="79521" dist="31808" dir="2700000" algn="bl" rotWithShape="0">
                <a:srgbClr val="000000">
                  <a:alpha val="17000"/>
                </a:srgbClr>
              </a:outerShdw>
            </a:effectLst>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60" name="Google Shape;1660;p179"/>
            <p:cNvSpPr/>
            <p:nvPr/>
          </p:nvSpPr>
          <p:spPr>
            <a:xfrm>
              <a:off x="1593000" y="2322575"/>
              <a:ext cx="690000" cy="642600"/>
            </a:xfrm>
            <a:prstGeom prst="rect">
              <a:avLst/>
            </a:prstGeom>
            <a:solidFill>
              <a:srgbClr val="002060"/>
            </a:solidFill>
            <a:ln>
              <a:noFill/>
            </a:ln>
          </p:spPr>
          <p:txBody>
            <a:bodyPr spcFirstLastPara="1" wrap="square" lIns="101775" tIns="101775" rIns="101775" bIns="101775" anchor="ctr" anchorCtr="0">
              <a:noAutofit/>
            </a:bodyPr>
            <a:lstStyle/>
            <a:p>
              <a:pPr marL="0" lvl="0" indent="0" algn="ctr" rtl="0">
                <a:spcBef>
                  <a:spcPts val="0"/>
                </a:spcBef>
                <a:spcAft>
                  <a:spcPts val="0"/>
                </a:spcAft>
                <a:buNone/>
              </a:pPr>
              <a:r>
                <a:rPr lang="en" sz="3105" b="1">
                  <a:solidFill>
                    <a:schemeClr val="accent2">
                      <a:lumMod val="40000"/>
                      <a:lumOff val="60000"/>
                    </a:schemeClr>
                  </a:solidFill>
                  <a:latin typeface="Lato"/>
                  <a:ea typeface="Lato"/>
                  <a:cs typeface="Lato"/>
                  <a:sym typeface="Lato"/>
                </a:rPr>
                <a:t>01</a:t>
              </a:r>
              <a:endParaRPr sz="3105" b="1">
                <a:solidFill>
                  <a:schemeClr val="accent2">
                    <a:lumMod val="40000"/>
                    <a:lumOff val="60000"/>
                  </a:schemeClr>
                </a:solidFill>
                <a:latin typeface="Lato"/>
                <a:ea typeface="Lato"/>
                <a:cs typeface="Lato"/>
                <a:sym typeface="Lato"/>
              </a:endParaRPr>
            </a:p>
          </p:txBody>
        </p:sp>
        <p:sp>
          <p:nvSpPr>
            <p:cNvPr id="1661" name="Google Shape;1661;p179"/>
            <p:cNvSpPr/>
            <p:nvPr/>
          </p:nvSpPr>
          <p:spPr>
            <a:xfrm>
              <a:off x="4387850" y="2323750"/>
              <a:ext cx="2971200" cy="642300"/>
            </a:xfrm>
            <a:prstGeom prst="rect">
              <a:avLst/>
            </a:prstGeom>
            <a:noFill/>
            <a:ln>
              <a:noFill/>
            </a:ln>
          </p:spPr>
          <p:txBody>
            <a:bodyPr spcFirstLastPara="1" wrap="square" lIns="101775" tIns="101775" rIns="101775" bIns="101775" anchor="ctr" anchorCtr="0">
              <a:noAutofit/>
            </a:bodyPr>
            <a:lstStyle/>
            <a:p>
              <a:pPr marL="508934" lvl="0" indent="0" algn="l" rtl="0">
                <a:lnSpc>
                  <a:spcPct val="115000"/>
                </a:lnSpc>
                <a:spcBef>
                  <a:spcPts val="0"/>
                </a:spcBef>
                <a:spcAft>
                  <a:spcPts val="0"/>
                </a:spcAft>
                <a:buNone/>
              </a:pPr>
              <a:r>
                <a:rPr lang="en" sz="1324">
                  <a:solidFill>
                    <a:srgbClr val="002060"/>
                  </a:solidFill>
                  <a:latin typeface="Lato"/>
                  <a:ea typeface="Lato"/>
                  <a:cs typeface="Lato"/>
                  <a:sym typeface="Lato"/>
                </a:rPr>
                <a:t>Who hosts/ maintains this after the Commission’s push? </a:t>
              </a:r>
              <a:endParaRPr sz="1324">
                <a:solidFill>
                  <a:srgbClr val="002060"/>
                </a:solidFill>
                <a:latin typeface="Lato"/>
                <a:ea typeface="Lato"/>
                <a:cs typeface="Lato"/>
                <a:sym typeface="Lato"/>
              </a:endParaRPr>
            </a:p>
          </p:txBody>
        </p:sp>
      </p:grpSp>
      <p:grpSp>
        <p:nvGrpSpPr>
          <p:cNvPr id="1646" name="Google Shape;1646;p179" descr="2.&#10;Who are the co-owners?&#10;Who will implement, disseminate, fund, or regulate?"/>
          <p:cNvGrpSpPr/>
          <p:nvPr/>
        </p:nvGrpSpPr>
        <p:grpSpPr>
          <a:xfrm>
            <a:off x="733926" y="2084541"/>
            <a:ext cx="7185914" cy="716344"/>
            <a:chOff x="1593000" y="2322568"/>
            <a:chExt cx="5957975" cy="643500"/>
          </a:xfrm>
        </p:grpSpPr>
        <p:sp>
          <p:nvSpPr>
            <p:cNvPr id="1647" name="Google Shape;1647;p179"/>
            <p:cNvSpPr/>
            <p:nvPr/>
          </p:nvSpPr>
          <p:spPr>
            <a:xfrm>
              <a:off x="3728375" y="2322568"/>
              <a:ext cx="3822600" cy="643500"/>
            </a:xfrm>
            <a:prstGeom prst="rect">
              <a:avLst/>
            </a:prstGeom>
            <a:solidFill>
              <a:srgbClr val="83E3DA"/>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48" name="Google Shape;1648;p179"/>
            <p:cNvSpPr/>
            <p:nvPr/>
          </p:nvSpPr>
          <p:spPr>
            <a:xfrm flipH="1">
              <a:off x="2283025" y="2322575"/>
              <a:ext cx="1844400" cy="642600"/>
            </a:xfrm>
            <a:prstGeom prst="rect">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49" name="Google Shape;1649;p179"/>
            <p:cNvSpPr/>
            <p:nvPr/>
          </p:nvSpPr>
          <p:spPr>
            <a:xfrm rot="-5400000">
              <a:off x="3501574" y="1934671"/>
              <a:ext cx="643356" cy="1419149"/>
            </a:xfrm>
            <a:prstGeom prst="flowChartOffpageConnector">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50" name="Google Shape;1650;p179"/>
            <p:cNvSpPr/>
            <p:nvPr/>
          </p:nvSpPr>
          <p:spPr>
            <a:xfrm>
              <a:off x="2342625" y="2399951"/>
              <a:ext cx="1940700" cy="495900"/>
            </a:xfrm>
            <a:prstGeom prst="rect">
              <a:avLst/>
            </a:prstGeom>
            <a:noFill/>
            <a:ln>
              <a:noFill/>
            </a:ln>
          </p:spPr>
          <p:txBody>
            <a:bodyPr spcFirstLastPara="1" wrap="square" lIns="101775" tIns="101775" rIns="101775" bIns="101775" anchor="ctr" anchorCtr="0">
              <a:noAutofit/>
            </a:bodyPr>
            <a:lstStyle/>
            <a:p>
              <a:pPr marL="0" lvl="0" indent="0" algn="l" rtl="0">
                <a:lnSpc>
                  <a:spcPct val="115000"/>
                </a:lnSpc>
                <a:spcBef>
                  <a:spcPts val="0"/>
                </a:spcBef>
                <a:spcAft>
                  <a:spcPts val="0"/>
                </a:spcAft>
                <a:buNone/>
              </a:pPr>
              <a:r>
                <a:rPr lang="en" sz="1324">
                  <a:solidFill>
                    <a:srgbClr val="FFFFFF"/>
                  </a:solidFill>
                  <a:latin typeface="Lato"/>
                  <a:ea typeface="Lato"/>
                  <a:cs typeface="Lato"/>
                  <a:sym typeface="Lato"/>
                </a:rPr>
                <a:t>Who are the co-owners? </a:t>
              </a:r>
              <a:endParaRPr sz="1324">
                <a:solidFill>
                  <a:srgbClr val="FFFFFF"/>
                </a:solidFill>
                <a:latin typeface="Lato"/>
                <a:ea typeface="Lato"/>
                <a:cs typeface="Lato"/>
                <a:sym typeface="Lato"/>
              </a:endParaRPr>
            </a:p>
          </p:txBody>
        </p:sp>
        <p:sp>
          <p:nvSpPr>
            <p:cNvPr id="1651" name="Google Shape;1651;p179"/>
            <p:cNvSpPr/>
            <p:nvPr/>
          </p:nvSpPr>
          <p:spPr>
            <a:xfrm>
              <a:off x="1593000" y="2322568"/>
              <a:ext cx="690000" cy="642300"/>
            </a:xfrm>
            <a:prstGeom prst="rect">
              <a:avLst/>
            </a:prstGeom>
            <a:solidFill>
              <a:srgbClr val="B02B20"/>
            </a:solidFill>
            <a:ln>
              <a:noFill/>
            </a:ln>
            <a:effectLst>
              <a:outerShdw blurRad="79521" dist="31808" dir="2700000" algn="bl" rotWithShape="0">
                <a:srgbClr val="000000">
                  <a:alpha val="17000"/>
                </a:srgbClr>
              </a:outerShdw>
            </a:effectLst>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52" name="Google Shape;1652;p179"/>
            <p:cNvSpPr/>
            <p:nvPr/>
          </p:nvSpPr>
          <p:spPr>
            <a:xfrm>
              <a:off x="1593000" y="2322575"/>
              <a:ext cx="690000" cy="642600"/>
            </a:xfrm>
            <a:prstGeom prst="rect">
              <a:avLst/>
            </a:prstGeom>
            <a:solidFill>
              <a:srgbClr val="002060"/>
            </a:solidFill>
            <a:ln>
              <a:noFill/>
            </a:ln>
          </p:spPr>
          <p:txBody>
            <a:bodyPr spcFirstLastPara="1" wrap="square" lIns="101775" tIns="101775" rIns="101775" bIns="101775" anchor="ctr" anchorCtr="0">
              <a:noAutofit/>
            </a:bodyPr>
            <a:lstStyle/>
            <a:p>
              <a:pPr marL="0" lvl="0" indent="0" algn="ctr" rtl="0">
                <a:spcBef>
                  <a:spcPts val="0"/>
                </a:spcBef>
                <a:spcAft>
                  <a:spcPts val="0"/>
                </a:spcAft>
                <a:buNone/>
              </a:pPr>
              <a:r>
                <a:rPr lang="en" sz="3105" b="1">
                  <a:solidFill>
                    <a:srgbClr val="BC32BB"/>
                  </a:solidFill>
                  <a:latin typeface="Lato"/>
                  <a:ea typeface="Lato"/>
                  <a:cs typeface="Lato"/>
                  <a:sym typeface="Lato"/>
                </a:rPr>
                <a:t>02</a:t>
              </a:r>
              <a:endParaRPr sz="3105" b="1">
                <a:solidFill>
                  <a:srgbClr val="BC32BB"/>
                </a:solidFill>
                <a:latin typeface="Lato"/>
                <a:ea typeface="Lato"/>
                <a:cs typeface="Lato"/>
                <a:sym typeface="Lato"/>
              </a:endParaRPr>
            </a:p>
          </p:txBody>
        </p:sp>
        <p:sp>
          <p:nvSpPr>
            <p:cNvPr id="1653" name="Google Shape;1653;p179"/>
            <p:cNvSpPr/>
            <p:nvPr/>
          </p:nvSpPr>
          <p:spPr>
            <a:xfrm>
              <a:off x="4387850" y="2323750"/>
              <a:ext cx="2971200" cy="642300"/>
            </a:xfrm>
            <a:prstGeom prst="rect">
              <a:avLst/>
            </a:prstGeom>
            <a:noFill/>
            <a:ln>
              <a:noFill/>
            </a:ln>
          </p:spPr>
          <p:txBody>
            <a:bodyPr spcFirstLastPara="1" wrap="square" lIns="101775" tIns="101775" rIns="101775" bIns="101775" anchor="ctr" anchorCtr="0">
              <a:noAutofit/>
            </a:bodyPr>
            <a:lstStyle/>
            <a:p>
              <a:pPr marL="508934" lvl="0" indent="0" algn="l" rtl="0">
                <a:lnSpc>
                  <a:spcPct val="115000"/>
                </a:lnSpc>
                <a:spcBef>
                  <a:spcPts val="0"/>
                </a:spcBef>
                <a:spcAft>
                  <a:spcPts val="0"/>
                </a:spcAft>
                <a:buNone/>
              </a:pPr>
              <a:r>
                <a:rPr lang="en" sz="1324">
                  <a:solidFill>
                    <a:srgbClr val="002060"/>
                  </a:solidFill>
                  <a:latin typeface="Lato"/>
                  <a:ea typeface="Lato"/>
                  <a:cs typeface="Lato"/>
                  <a:sym typeface="Lato"/>
                </a:rPr>
                <a:t>Who will implement, disseminate, fund, or regulate? </a:t>
              </a:r>
              <a:endParaRPr sz="1324">
                <a:solidFill>
                  <a:srgbClr val="002060"/>
                </a:solidFill>
                <a:latin typeface="Lato"/>
                <a:ea typeface="Lato"/>
                <a:cs typeface="Lato"/>
                <a:sym typeface="Lato"/>
              </a:endParaRPr>
            </a:p>
          </p:txBody>
        </p:sp>
      </p:grpSp>
      <p:grpSp>
        <p:nvGrpSpPr>
          <p:cNvPr id="1638" name="Google Shape;1638;p179" descr="3.&#10;Who are the carriers?.&#10;What are the channels that make it travel-R P D P'S, association's, intermediaries, chambers?"/>
          <p:cNvGrpSpPr/>
          <p:nvPr/>
        </p:nvGrpSpPr>
        <p:grpSpPr>
          <a:xfrm>
            <a:off x="733926" y="2813501"/>
            <a:ext cx="7185914" cy="716344"/>
            <a:chOff x="1593000" y="2322568"/>
            <a:chExt cx="5957975" cy="643500"/>
          </a:xfrm>
        </p:grpSpPr>
        <p:sp>
          <p:nvSpPr>
            <p:cNvPr id="1639" name="Google Shape;1639;p179"/>
            <p:cNvSpPr/>
            <p:nvPr/>
          </p:nvSpPr>
          <p:spPr>
            <a:xfrm>
              <a:off x="3728375" y="2322568"/>
              <a:ext cx="3822600" cy="643500"/>
            </a:xfrm>
            <a:prstGeom prst="rect">
              <a:avLst/>
            </a:prstGeom>
            <a:solidFill>
              <a:srgbClr val="83E3DA"/>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40" name="Google Shape;1640;p179"/>
            <p:cNvSpPr/>
            <p:nvPr/>
          </p:nvSpPr>
          <p:spPr>
            <a:xfrm flipH="1">
              <a:off x="2283025" y="2322575"/>
              <a:ext cx="1844400" cy="642600"/>
            </a:xfrm>
            <a:prstGeom prst="rect">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41" name="Google Shape;1641;p179"/>
            <p:cNvSpPr/>
            <p:nvPr/>
          </p:nvSpPr>
          <p:spPr>
            <a:xfrm rot="-5400000">
              <a:off x="3501574" y="1934671"/>
              <a:ext cx="643356" cy="1419149"/>
            </a:xfrm>
            <a:prstGeom prst="flowChartOffpageConnector">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42" name="Google Shape;1642;p179"/>
            <p:cNvSpPr/>
            <p:nvPr/>
          </p:nvSpPr>
          <p:spPr>
            <a:xfrm>
              <a:off x="2342625" y="2399951"/>
              <a:ext cx="1940700" cy="495900"/>
            </a:xfrm>
            <a:prstGeom prst="rect">
              <a:avLst/>
            </a:prstGeom>
            <a:noFill/>
            <a:ln>
              <a:noFill/>
            </a:ln>
          </p:spPr>
          <p:txBody>
            <a:bodyPr spcFirstLastPara="1" wrap="square" lIns="101775" tIns="101775" rIns="101775" bIns="101775" anchor="ctr" anchorCtr="0">
              <a:noAutofit/>
            </a:bodyPr>
            <a:lstStyle/>
            <a:p>
              <a:pPr marL="0" lvl="0" indent="0" algn="l" rtl="0">
                <a:lnSpc>
                  <a:spcPct val="115000"/>
                </a:lnSpc>
                <a:spcBef>
                  <a:spcPts val="0"/>
                </a:spcBef>
                <a:spcAft>
                  <a:spcPts val="0"/>
                </a:spcAft>
                <a:buNone/>
              </a:pPr>
              <a:r>
                <a:rPr lang="en" sz="1324">
                  <a:solidFill>
                    <a:srgbClr val="FFFFFF"/>
                  </a:solidFill>
                  <a:latin typeface="Lato"/>
                  <a:ea typeface="Lato"/>
                  <a:cs typeface="Lato"/>
                  <a:sym typeface="Lato"/>
                </a:rPr>
                <a:t>Who are the carriers?</a:t>
              </a:r>
              <a:endParaRPr sz="1324">
                <a:solidFill>
                  <a:srgbClr val="FFFFFF"/>
                </a:solidFill>
                <a:latin typeface="Lato"/>
                <a:ea typeface="Lato"/>
                <a:cs typeface="Lato"/>
                <a:sym typeface="Lato"/>
              </a:endParaRPr>
            </a:p>
          </p:txBody>
        </p:sp>
        <p:sp>
          <p:nvSpPr>
            <p:cNvPr id="1643" name="Google Shape;1643;p179"/>
            <p:cNvSpPr/>
            <p:nvPr/>
          </p:nvSpPr>
          <p:spPr>
            <a:xfrm>
              <a:off x="1593000" y="2322568"/>
              <a:ext cx="690000" cy="642300"/>
            </a:xfrm>
            <a:prstGeom prst="rect">
              <a:avLst/>
            </a:prstGeom>
            <a:solidFill>
              <a:srgbClr val="B02B20"/>
            </a:solidFill>
            <a:ln>
              <a:noFill/>
            </a:ln>
            <a:effectLst>
              <a:outerShdw blurRad="79521" dist="31808" dir="2700000" algn="bl" rotWithShape="0">
                <a:srgbClr val="000000">
                  <a:alpha val="17000"/>
                </a:srgbClr>
              </a:outerShdw>
            </a:effectLst>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44" name="Google Shape;1644;p179"/>
            <p:cNvSpPr/>
            <p:nvPr/>
          </p:nvSpPr>
          <p:spPr>
            <a:xfrm>
              <a:off x="1593000" y="2322575"/>
              <a:ext cx="690000" cy="642600"/>
            </a:xfrm>
            <a:prstGeom prst="rect">
              <a:avLst/>
            </a:prstGeom>
            <a:solidFill>
              <a:srgbClr val="002060"/>
            </a:solidFill>
            <a:ln>
              <a:noFill/>
            </a:ln>
          </p:spPr>
          <p:txBody>
            <a:bodyPr spcFirstLastPara="1" wrap="square" lIns="101775" tIns="101775" rIns="101775" bIns="101775" anchor="ctr" anchorCtr="0">
              <a:noAutofit/>
            </a:bodyPr>
            <a:lstStyle/>
            <a:p>
              <a:pPr marL="0" lvl="0" indent="0" algn="ctr" rtl="0">
                <a:spcBef>
                  <a:spcPts val="0"/>
                </a:spcBef>
                <a:spcAft>
                  <a:spcPts val="0"/>
                </a:spcAft>
                <a:buNone/>
              </a:pPr>
              <a:r>
                <a:rPr lang="en" sz="3105" b="1">
                  <a:solidFill>
                    <a:srgbClr val="F173F0"/>
                  </a:solidFill>
                  <a:latin typeface="Lato"/>
                  <a:ea typeface="Lato"/>
                  <a:cs typeface="Lato"/>
                  <a:sym typeface="Lato"/>
                </a:rPr>
                <a:t>03</a:t>
              </a:r>
              <a:endParaRPr sz="3105" b="1">
                <a:solidFill>
                  <a:srgbClr val="F173F0"/>
                </a:solidFill>
                <a:latin typeface="Lato"/>
                <a:ea typeface="Lato"/>
                <a:cs typeface="Lato"/>
                <a:sym typeface="Lato"/>
              </a:endParaRPr>
            </a:p>
          </p:txBody>
        </p:sp>
        <p:sp>
          <p:nvSpPr>
            <p:cNvPr id="1645" name="Google Shape;1645;p179"/>
            <p:cNvSpPr/>
            <p:nvPr/>
          </p:nvSpPr>
          <p:spPr>
            <a:xfrm>
              <a:off x="4387850" y="2323750"/>
              <a:ext cx="2971200" cy="642300"/>
            </a:xfrm>
            <a:prstGeom prst="rect">
              <a:avLst/>
            </a:prstGeom>
            <a:noFill/>
            <a:ln>
              <a:noFill/>
            </a:ln>
          </p:spPr>
          <p:txBody>
            <a:bodyPr spcFirstLastPara="1" wrap="square" lIns="101775" tIns="101775" rIns="101775" bIns="101775" anchor="ctr" anchorCtr="0">
              <a:noAutofit/>
            </a:bodyPr>
            <a:lstStyle/>
            <a:p>
              <a:pPr marL="508934" lvl="0" indent="0" algn="l" rtl="0">
                <a:lnSpc>
                  <a:spcPct val="115000"/>
                </a:lnSpc>
                <a:spcBef>
                  <a:spcPts val="0"/>
                </a:spcBef>
                <a:spcAft>
                  <a:spcPts val="0"/>
                </a:spcAft>
                <a:buNone/>
              </a:pPr>
              <a:r>
                <a:rPr lang="en" sz="1324">
                  <a:solidFill>
                    <a:srgbClr val="002060"/>
                  </a:solidFill>
                  <a:latin typeface="Lato"/>
                  <a:ea typeface="Lato"/>
                  <a:cs typeface="Lato"/>
                  <a:sym typeface="Lato"/>
                </a:rPr>
                <a:t>What are the channels that make it travel–RPDPs, associations, intermediaries, chambers? </a:t>
              </a:r>
              <a:endParaRPr sz="1324">
                <a:solidFill>
                  <a:srgbClr val="002060"/>
                </a:solidFill>
                <a:latin typeface="Lato"/>
                <a:ea typeface="Lato"/>
                <a:cs typeface="Lato"/>
                <a:sym typeface="Lato"/>
              </a:endParaRPr>
            </a:p>
          </p:txBody>
        </p:sp>
      </p:grpSp>
      <p:grpSp>
        <p:nvGrpSpPr>
          <p:cNvPr id="1630" name="Google Shape;1630;p179" descr="4.&#10;What routine will it live in?.&#10;e.g., which PD cycle, contract cycle, scheduleing cycle, accountability/reporting cycle?"/>
          <p:cNvGrpSpPr/>
          <p:nvPr/>
        </p:nvGrpSpPr>
        <p:grpSpPr>
          <a:xfrm>
            <a:off x="733926" y="3542500"/>
            <a:ext cx="7185914" cy="716344"/>
            <a:chOff x="1593000" y="2322568"/>
            <a:chExt cx="5957975" cy="643500"/>
          </a:xfrm>
        </p:grpSpPr>
        <p:sp>
          <p:nvSpPr>
            <p:cNvPr id="1631" name="Google Shape;1631;p179"/>
            <p:cNvSpPr/>
            <p:nvPr/>
          </p:nvSpPr>
          <p:spPr>
            <a:xfrm>
              <a:off x="3728375" y="2322568"/>
              <a:ext cx="3822600" cy="643500"/>
            </a:xfrm>
            <a:prstGeom prst="rect">
              <a:avLst/>
            </a:prstGeom>
            <a:solidFill>
              <a:srgbClr val="83E3DA"/>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32" name="Google Shape;1632;p179"/>
            <p:cNvSpPr/>
            <p:nvPr/>
          </p:nvSpPr>
          <p:spPr>
            <a:xfrm flipH="1">
              <a:off x="2283025" y="2322575"/>
              <a:ext cx="1844400" cy="642600"/>
            </a:xfrm>
            <a:prstGeom prst="rect">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33" name="Google Shape;1633;p179"/>
            <p:cNvSpPr/>
            <p:nvPr/>
          </p:nvSpPr>
          <p:spPr>
            <a:xfrm rot="-5400000">
              <a:off x="3501574" y="1934671"/>
              <a:ext cx="643356" cy="1419149"/>
            </a:xfrm>
            <a:prstGeom prst="flowChartOffpageConnector">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34" name="Google Shape;1634;p179"/>
            <p:cNvSpPr/>
            <p:nvPr/>
          </p:nvSpPr>
          <p:spPr>
            <a:xfrm>
              <a:off x="2342625" y="2399951"/>
              <a:ext cx="1940700" cy="495900"/>
            </a:xfrm>
            <a:prstGeom prst="rect">
              <a:avLst/>
            </a:prstGeom>
            <a:noFill/>
            <a:ln>
              <a:noFill/>
            </a:ln>
          </p:spPr>
          <p:txBody>
            <a:bodyPr spcFirstLastPara="1" wrap="square" lIns="101775" tIns="101775" rIns="101775" bIns="101775" anchor="ctr" anchorCtr="0">
              <a:noAutofit/>
            </a:bodyPr>
            <a:lstStyle/>
            <a:p>
              <a:pPr marL="0" lvl="0" indent="0" algn="l" rtl="0">
                <a:lnSpc>
                  <a:spcPct val="115000"/>
                </a:lnSpc>
                <a:spcBef>
                  <a:spcPts val="0"/>
                </a:spcBef>
                <a:spcAft>
                  <a:spcPts val="0"/>
                </a:spcAft>
                <a:buNone/>
              </a:pPr>
              <a:r>
                <a:rPr lang="en" sz="1324">
                  <a:solidFill>
                    <a:srgbClr val="FFFFFF"/>
                  </a:solidFill>
                  <a:latin typeface="Lato"/>
                  <a:ea typeface="Lato"/>
                  <a:cs typeface="Lato"/>
                  <a:sym typeface="Lato"/>
                </a:rPr>
                <a:t>What routine will it live in? </a:t>
              </a:r>
              <a:endParaRPr sz="1324">
                <a:solidFill>
                  <a:srgbClr val="FFFFFF"/>
                </a:solidFill>
                <a:latin typeface="Lato"/>
                <a:ea typeface="Lato"/>
                <a:cs typeface="Lato"/>
                <a:sym typeface="Lato"/>
              </a:endParaRPr>
            </a:p>
          </p:txBody>
        </p:sp>
        <p:sp>
          <p:nvSpPr>
            <p:cNvPr id="1635" name="Google Shape;1635;p179"/>
            <p:cNvSpPr/>
            <p:nvPr/>
          </p:nvSpPr>
          <p:spPr>
            <a:xfrm>
              <a:off x="1593000" y="2322568"/>
              <a:ext cx="690000" cy="642300"/>
            </a:xfrm>
            <a:prstGeom prst="rect">
              <a:avLst/>
            </a:prstGeom>
            <a:solidFill>
              <a:srgbClr val="B02B20"/>
            </a:solidFill>
            <a:ln>
              <a:noFill/>
            </a:ln>
            <a:effectLst>
              <a:outerShdw blurRad="79521" dist="31808" dir="2700000" algn="bl" rotWithShape="0">
                <a:srgbClr val="000000">
                  <a:alpha val="17000"/>
                </a:srgbClr>
              </a:outerShdw>
            </a:effectLst>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36" name="Google Shape;1636;p179"/>
            <p:cNvSpPr/>
            <p:nvPr/>
          </p:nvSpPr>
          <p:spPr>
            <a:xfrm>
              <a:off x="1593000" y="2322575"/>
              <a:ext cx="690000" cy="642600"/>
            </a:xfrm>
            <a:prstGeom prst="rect">
              <a:avLst/>
            </a:prstGeom>
            <a:solidFill>
              <a:srgbClr val="002060"/>
            </a:solidFill>
            <a:ln>
              <a:noFill/>
            </a:ln>
          </p:spPr>
          <p:txBody>
            <a:bodyPr spcFirstLastPara="1" wrap="square" lIns="101775" tIns="101775" rIns="101775" bIns="101775" anchor="ctr" anchorCtr="0">
              <a:noAutofit/>
            </a:bodyPr>
            <a:lstStyle/>
            <a:p>
              <a:pPr marL="0" lvl="0" indent="0" algn="ctr" rtl="0">
                <a:spcBef>
                  <a:spcPts val="0"/>
                </a:spcBef>
                <a:spcAft>
                  <a:spcPts val="0"/>
                </a:spcAft>
                <a:buNone/>
              </a:pPr>
              <a:r>
                <a:rPr lang="en" sz="3105" b="1">
                  <a:solidFill>
                    <a:srgbClr val="BC32BB"/>
                  </a:solidFill>
                  <a:latin typeface="Lato"/>
                  <a:ea typeface="Lato"/>
                  <a:cs typeface="Lato"/>
                  <a:sym typeface="Lato"/>
                </a:rPr>
                <a:t>04</a:t>
              </a:r>
              <a:endParaRPr sz="3105" b="1">
                <a:solidFill>
                  <a:srgbClr val="BC32BB"/>
                </a:solidFill>
                <a:latin typeface="Lato"/>
                <a:ea typeface="Lato"/>
                <a:cs typeface="Lato"/>
                <a:sym typeface="Lato"/>
              </a:endParaRPr>
            </a:p>
          </p:txBody>
        </p:sp>
        <p:sp>
          <p:nvSpPr>
            <p:cNvPr id="1637" name="Google Shape;1637;p179"/>
            <p:cNvSpPr/>
            <p:nvPr/>
          </p:nvSpPr>
          <p:spPr>
            <a:xfrm>
              <a:off x="4387850" y="2323750"/>
              <a:ext cx="2971200" cy="642300"/>
            </a:xfrm>
            <a:prstGeom prst="rect">
              <a:avLst/>
            </a:prstGeom>
            <a:noFill/>
            <a:ln>
              <a:noFill/>
            </a:ln>
          </p:spPr>
          <p:txBody>
            <a:bodyPr spcFirstLastPara="1" wrap="square" lIns="101775" tIns="101775" rIns="101775" bIns="101775" anchor="ctr" anchorCtr="0">
              <a:noAutofit/>
            </a:bodyPr>
            <a:lstStyle/>
            <a:p>
              <a:pPr marL="508934" lvl="0" indent="0" algn="l" rtl="0">
                <a:lnSpc>
                  <a:spcPct val="115000"/>
                </a:lnSpc>
                <a:spcBef>
                  <a:spcPts val="0"/>
                </a:spcBef>
                <a:spcAft>
                  <a:spcPts val="0"/>
                </a:spcAft>
                <a:buNone/>
              </a:pPr>
              <a:r>
                <a:rPr lang="en" sz="1324">
                  <a:solidFill>
                    <a:srgbClr val="002060"/>
                  </a:solidFill>
                  <a:latin typeface="Lato"/>
                  <a:ea typeface="Lato"/>
                  <a:cs typeface="Lato"/>
                  <a:sym typeface="Lato"/>
                </a:rPr>
                <a:t>e.g., which PD cycle, contract cycle, scheduling cycle, accountability/ reporting cycle? </a:t>
              </a:r>
              <a:endParaRPr sz="1324">
                <a:solidFill>
                  <a:srgbClr val="002060"/>
                </a:solidFill>
                <a:latin typeface="Lato"/>
                <a:ea typeface="Lato"/>
                <a:cs typeface="Lato"/>
                <a:sym typeface="Lato"/>
              </a:endParaRPr>
            </a:p>
          </p:txBody>
        </p:sp>
      </p:grpSp>
      <p:grpSp>
        <p:nvGrpSpPr>
          <p:cNvPr id="1622" name="Google Shape;1622;p179" descr="5.&#10;What is the minimum viable maintenance plan?.&#10;e.g., update cadence, steward, feedback loop?"/>
          <p:cNvGrpSpPr/>
          <p:nvPr/>
        </p:nvGrpSpPr>
        <p:grpSpPr>
          <a:xfrm>
            <a:off x="733926" y="4271469"/>
            <a:ext cx="7185914" cy="716344"/>
            <a:chOff x="1593000" y="2322568"/>
            <a:chExt cx="5957975" cy="643500"/>
          </a:xfrm>
        </p:grpSpPr>
        <p:sp>
          <p:nvSpPr>
            <p:cNvPr id="1623" name="Google Shape;1623;p179"/>
            <p:cNvSpPr/>
            <p:nvPr/>
          </p:nvSpPr>
          <p:spPr>
            <a:xfrm>
              <a:off x="3728375" y="2322568"/>
              <a:ext cx="3822600" cy="643500"/>
            </a:xfrm>
            <a:prstGeom prst="rect">
              <a:avLst/>
            </a:prstGeom>
            <a:solidFill>
              <a:srgbClr val="83E3DA"/>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24" name="Google Shape;1624;p179"/>
            <p:cNvSpPr/>
            <p:nvPr/>
          </p:nvSpPr>
          <p:spPr>
            <a:xfrm flipH="1">
              <a:off x="2283025" y="2322575"/>
              <a:ext cx="1844400" cy="642600"/>
            </a:xfrm>
            <a:prstGeom prst="rect">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25" name="Google Shape;1625;p179"/>
            <p:cNvSpPr/>
            <p:nvPr/>
          </p:nvSpPr>
          <p:spPr>
            <a:xfrm rot="-5400000">
              <a:off x="3501574" y="1934671"/>
              <a:ext cx="643356" cy="1419149"/>
            </a:xfrm>
            <a:prstGeom prst="flowChartOffpageConnector">
              <a:avLst/>
            </a:prstGeom>
            <a:solidFill>
              <a:srgbClr val="4E23CE"/>
            </a:solidFill>
            <a:ln>
              <a:noFill/>
            </a:ln>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26" name="Google Shape;1626;p179"/>
            <p:cNvSpPr/>
            <p:nvPr/>
          </p:nvSpPr>
          <p:spPr>
            <a:xfrm>
              <a:off x="2342625" y="2399951"/>
              <a:ext cx="1940700" cy="495900"/>
            </a:xfrm>
            <a:prstGeom prst="rect">
              <a:avLst/>
            </a:prstGeom>
            <a:noFill/>
            <a:ln>
              <a:noFill/>
            </a:ln>
          </p:spPr>
          <p:txBody>
            <a:bodyPr spcFirstLastPara="1" wrap="square" lIns="101775" tIns="101775" rIns="101775" bIns="101775" anchor="ctr" anchorCtr="0">
              <a:noAutofit/>
            </a:bodyPr>
            <a:lstStyle/>
            <a:p>
              <a:pPr marL="0" lvl="0" indent="0" algn="l" rtl="0">
                <a:lnSpc>
                  <a:spcPct val="115000"/>
                </a:lnSpc>
                <a:spcBef>
                  <a:spcPts val="0"/>
                </a:spcBef>
                <a:spcAft>
                  <a:spcPts val="0"/>
                </a:spcAft>
                <a:buNone/>
              </a:pPr>
              <a:r>
                <a:rPr lang="en" sz="1324">
                  <a:solidFill>
                    <a:srgbClr val="FFFFFF"/>
                  </a:solidFill>
                  <a:latin typeface="Lato"/>
                  <a:ea typeface="Lato"/>
                  <a:cs typeface="Lato"/>
                  <a:sym typeface="Lato"/>
                </a:rPr>
                <a:t>What is the minimum viable maintenance plan? </a:t>
              </a:r>
              <a:endParaRPr sz="1324">
                <a:solidFill>
                  <a:srgbClr val="FFFFFF"/>
                </a:solidFill>
                <a:latin typeface="Lato"/>
                <a:ea typeface="Lato"/>
                <a:cs typeface="Lato"/>
                <a:sym typeface="Lato"/>
              </a:endParaRPr>
            </a:p>
          </p:txBody>
        </p:sp>
        <p:sp>
          <p:nvSpPr>
            <p:cNvPr id="1627" name="Google Shape;1627;p179"/>
            <p:cNvSpPr/>
            <p:nvPr/>
          </p:nvSpPr>
          <p:spPr>
            <a:xfrm>
              <a:off x="1593000" y="2322568"/>
              <a:ext cx="690000" cy="642300"/>
            </a:xfrm>
            <a:prstGeom prst="rect">
              <a:avLst/>
            </a:prstGeom>
            <a:solidFill>
              <a:srgbClr val="B02B20"/>
            </a:solidFill>
            <a:ln>
              <a:noFill/>
            </a:ln>
            <a:effectLst>
              <a:outerShdw blurRad="79521" dist="31808" dir="2700000" algn="bl" rotWithShape="0">
                <a:srgbClr val="000000">
                  <a:alpha val="17000"/>
                </a:srgbClr>
              </a:outerShdw>
            </a:effectLst>
          </p:spPr>
          <p:txBody>
            <a:bodyPr spcFirstLastPara="1" wrap="square" lIns="101775" tIns="101775" rIns="101775" bIns="101775" anchor="ctr" anchorCtr="0">
              <a:noAutofit/>
            </a:bodyPr>
            <a:lstStyle/>
            <a:p>
              <a:pPr marL="0" lvl="0" indent="0" algn="l" rtl="0">
                <a:spcBef>
                  <a:spcPts val="0"/>
                </a:spcBef>
                <a:spcAft>
                  <a:spcPts val="0"/>
                </a:spcAft>
                <a:buNone/>
              </a:pPr>
              <a:endParaRPr sz="1769">
                <a:latin typeface="Lato"/>
                <a:ea typeface="Lato"/>
                <a:cs typeface="Lato"/>
                <a:sym typeface="Lato"/>
              </a:endParaRPr>
            </a:p>
          </p:txBody>
        </p:sp>
        <p:sp>
          <p:nvSpPr>
            <p:cNvPr id="1628" name="Google Shape;1628;p179"/>
            <p:cNvSpPr/>
            <p:nvPr/>
          </p:nvSpPr>
          <p:spPr>
            <a:xfrm>
              <a:off x="1593000" y="2322575"/>
              <a:ext cx="690000" cy="642600"/>
            </a:xfrm>
            <a:prstGeom prst="rect">
              <a:avLst/>
            </a:prstGeom>
            <a:solidFill>
              <a:srgbClr val="002060"/>
            </a:solidFill>
            <a:ln>
              <a:noFill/>
            </a:ln>
          </p:spPr>
          <p:txBody>
            <a:bodyPr spcFirstLastPara="1" wrap="square" lIns="101775" tIns="101775" rIns="101775" bIns="101775" anchor="ctr" anchorCtr="0">
              <a:noAutofit/>
            </a:bodyPr>
            <a:lstStyle/>
            <a:p>
              <a:pPr marL="0" lvl="0" indent="0" algn="ctr" rtl="0">
                <a:spcBef>
                  <a:spcPts val="0"/>
                </a:spcBef>
                <a:spcAft>
                  <a:spcPts val="0"/>
                </a:spcAft>
                <a:buNone/>
              </a:pPr>
              <a:r>
                <a:rPr lang="en" sz="3105" b="1">
                  <a:solidFill>
                    <a:srgbClr val="F173F0"/>
                  </a:solidFill>
                  <a:latin typeface="Lato"/>
                  <a:ea typeface="Lato"/>
                  <a:cs typeface="Lato"/>
                  <a:sym typeface="Lato"/>
                </a:rPr>
                <a:t>05</a:t>
              </a:r>
              <a:endParaRPr sz="3105" b="1">
                <a:solidFill>
                  <a:srgbClr val="F173F0"/>
                </a:solidFill>
                <a:latin typeface="Lato"/>
                <a:ea typeface="Lato"/>
                <a:cs typeface="Lato"/>
                <a:sym typeface="Lato"/>
              </a:endParaRPr>
            </a:p>
          </p:txBody>
        </p:sp>
        <p:sp>
          <p:nvSpPr>
            <p:cNvPr id="1629" name="Google Shape;1629;p179"/>
            <p:cNvSpPr/>
            <p:nvPr/>
          </p:nvSpPr>
          <p:spPr>
            <a:xfrm>
              <a:off x="4387850" y="2323750"/>
              <a:ext cx="2971200" cy="642300"/>
            </a:xfrm>
            <a:prstGeom prst="rect">
              <a:avLst/>
            </a:prstGeom>
            <a:noFill/>
            <a:ln>
              <a:noFill/>
            </a:ln>
          </p:spPr>
          <p:txBody>
            <a:bodyPr spcFirstLastPara="1" wrap="square" lIns="101775" tIns="101775" rIns="101775" bIns="101775" anchor="ctr" anchorCtr="0">
              <a:noAutofit/>
            </a:bodyPr>
            <a:lstStyle/>
            <a:p>
              <a:pPr marL="508934" lvl="0" indent="0" algn="l" rtl="0">
                <a:lnSpc>
                  <a:spcPct val="115000"/>
                </a:lnSpc>
                <a:spcBef>
                  <a:spcPts val="0"/>
                </a:spcBef>
                <a:spcAft>
                  <a:spcPts val="0"/>
                </a:spcAft>
                <a:buNone/>
              </a:pPr>
              <a:r>
                <a:rPr lang="en" sz="1324">
                  <a:solidFill>
                    <a:srgbClr val="002060"/>
                  </a:solidFill>
                  <a:latin typeface="Lato"/>
                  <a:ea typeface="Lato"/>
                  <a:cs typeface="Lato"/>
                  <a:sym typeface="Lato"/>
                </a:rPr>
                <a:t>e.g., update cadence, steward, feedback loop? </a:t>
              </a:r>
              <a:endParaRPr sz="1324">
                <a:solidFill>
                  <a:srgbClr val="002060"/>
                </a:solidFill>
                <a:latin typeface="Lato"/>
                <a:ea typeface="Lato"/>
                <a:cs typeface="Lato"/>
                <a:sym typeface="Lato"/>
              </a:endParaRPr>
            </a:p>
          </p:txBody>
        </p:sp>
      </p:grpSp>
      <p:grpSp>
        <p:nvGrpSpPr>
          <p:cNvPr id="1662" name="Google Shape;1662;p179">
            <a:extLst>
              <a:ext uri="{C183D7F6-B498-43B3-948B-1728B52AA6E4}">
                <adec:decorative xmlns:adec="http://schemas.microsoft.com/office/drawing/2017/decorative" val="1"/>
              </a:ext>
            </a:extLst>
          </p:cNvPr>
          <p:cNvGrpSpPr/>
          <p:nvPr/>
        </p:nvGrpSpPr>
        <p:grpSpPr>
          <a:xfrm>
            <a:off x="737743" y="808752"/>
            <a:ext cx="1778379" cy="25628"/>
            <a:chOff x="2072775" y="3217975"/>
            <a:chExt cx="2392545" cy="76800"/>
          </a:xfrm>
        </p:grpSpPr>
        <p:sp>
          <p:nvSpPr>
            <p:cNvPr id="1663" name="Google Shape;1663;p179"/>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9"/>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9"/>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79"/>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79"/>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79"/>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79"/>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1" name="Google Shape;1621;p17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180">
            <a:extLst>
              <a:ext uri="{C183D7F6-B498-43B3-948B-1728B52AA6E4}">
                <adec:decorative xmlns:adec="http://schemas.microsoft.com/office/drawing/2017/decorative" val="1"/>
              </a:ext>
            </a:extLst>
          </p:cNvPr>
          <p:cNvSpPr txBox="1"/>
          <p:nvPr/>
        </p:nvSpPr>
        <p:spPr>
          <a:xfrm>
            <a:off x="661843" y="941345"/>
            <a:ext cx="80508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500" b="1">
              <a:solidFill>
                <a:srgbClr val="AA0FA9"/>
              </a:solidFill>
              <a:latin typeface="Lato"/>
              <a:ea typeface="Lato"/>
              <a:cs typeface="Lato"/>
              <a:sym typeface="Lato"/>
            </a:endParaRPr>
          </a:p>
        </p:txBody>
      </p:sp>
      <p:sp>
        <p:nvSpPr>
          <p:cNvPr id="1675" name="Google Shape;1675;p180"/>
          <p:cNvSpPr txBox="1">
            <a:spLocks noGrp="1"/>
          </p:cNvSpPr>
          <p:nvPr>
            <p:ph type="title"/>
          </p:nvPr>
        </p:nvSpPr>
        <p:spPr>
          <a:xfrm>
            <a:off x="628650" y="128071"/>
            <a:ext cx="7886700" cy="8166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Policy Levers: The 5Ps </a:t>
            </a:r>
            <a:endParaRPr/>
          </a:p>
        </p:txBody>
      </p:sp>
      <p:sp>
        <p:nvSpPr>
          <p:cNvPr id="1676" name="Google Shape;1676;p180"/>
          <p:cNvSpPr txBox="1"/>
          <p:nvPr/>
        </p:nvSpPr>
        <p:spPr>
          <a:xfrm>
            <a:off x="585500" y="1006438"/>
            <a:ext cx="8127300" cy="4072800"/>
          </a:xfrm>
          <a:prstGeom prst="rect">
            <a:avLst/>
          </a:prstGeom>
          <a:noFill/>
          <a:ln>
            <a:noFill/>
          </a:ln>
        </p:spPr>
        <p:txBody>
          <a:bodyPr spcFirstLastPara="1" wrap="square" lIns="68575" tIns="34275" rIns="68575" bIns="34275" anchor="t" anchorCtr="0">
            <a:spAutoFit/>
          </a:bodyPr>
          <a:lstStyle/>
          <a:p>
            <a:pPr marL="0" lvl="0" indent="0" algn="l" rtl="0">
              <a:lnSpc>
                <a:spcPct val="130000"/>
              </a:lnSpc>
              <a:spcBef>
                <a:spcPts val="0"/>
              </a:spcBef>
              <a:spcAft>
                <a:spcPts val="0"/>
              </a:spcAft>
              <a:buNone/>
            </a:pPr>
            <a:r>
              <a:rPr lang="en" sz="1700" b="1">
                <a:solidFill>
                  <a:srgbClr val="4F23CE"/>
                </a:solidFill>
                <a:latin typeface="Lato"/>
                <a:ea typeface="Lato"/>
                <a:cs typeface="Lato"/>
                <a:sym typeface="Lato"/>
              </a:rPr>
              <a:t>Prohibit</a:t>
            </a:r>
            <a:r>
              <a:rPr lang="en" sz="1700">
                <a:solidFill>
                  <a:srgbClr val="4F23CE"/>
                </a:solidFill>
                <a:latin typeface="Lato"/>
                <a:ea typeface="Lato"/>
                <a:cs typeface="Lato"/>
                <a:sym typeface="Lato"/>
              </a:rPr>
              <a:t> </a:t>
            </a:r>
            <a:endParaRPr sz="1700">
              <a:solidFill>
                <a:srgbClr val="4F23CE"/>
              </a:solidFill>
              <a:latin typeface="Lato"/>
              <a:ea typeface="Lato"/>
              <a:cs typeface="Lato"/>
              <a:sym typeface="Lato"/>
            </a:endParaRPr>
          </a:p>
          <a:p>
            <a:pPr marL="457200" lvl="0" indent="0" algn="l" rtl="0">
              <a:lnSpc>
                <a:spcPct val="130000"/>
              </a:lnSpc>
              <a:spcBef>
                <a:spcPts val="0"/>
              </a:spcBef>
              <a:spcAft>
                <a:spcPts val="0"/>
              </a:spcAft>
              <a:buNone/>
            </a:pPr>
            <a:r>
              <a:rPr lang="en" sz="1700">
                <a:solidFill>
                  <a:srgbClr val="303030"/>
                </a:solidFill>
                <a:latin typeface="Lato"/>
                <a:ea typeface="Lato"/>
                <a:cs typeface="Lato"/>
                <a:sym typeface="Lato"/>
              </a:rPr>
              <a:t>Ban or restrict a practice (rarely the first move; use when harm is clear).</a:t>
            </a:r>
            <a:endParaRPr sz="1700">
              <a:solidFill>
                <a:srgbClr val="303030"/>
              </a:solidFill>
              <a:latin typeface="Lato"/>
              <a:ea typeface="Lato"/>
              <a:cs typeface="Lato"/>
              <a:sym typeface="Lato"/>
            </a:endParaRPr>
          </a:p>
          <a:p>
            <a:pPr marL="0" lvl="0" indent="0" algn="l" rtl="0">
              <a:lnSpc>
                <a:spcPct val="130000"/>
              </a:lnSpc>
              <a:spcBef>
                <a:spcPts val="0"/>
              </a:spcBef>
              <a:spcAft>
                <a:spcPts val="0"/>
              </a:spcAft>
              <a:buNone/>
            </a:pPr>
            <a:r>
              <a:rPr lang="en" sz="1700" b="1">
                <a:solidFill>
                  <a:srgbClr val="4F23CE"/>
                </a:solidFill>
                <a:latin typeface="Lato"/>
                <a:ea typeface="Lato"/>
                <a:cs typeface="Lato"/>
                <a:sym typeface="Lato"/>
              </a:rPr>
              <a:t>Permit</a:t>
            </a:r>
            <a:endParaRPr sz="1700">
              <a:solidFill>
                <a:srgbClr val="303030"/>
              </a:solidFill>
              <a:latin typeface="Lato"/>
              <a:ea typeface="Lato"/>
              <a:cs typeface="Lato"/>
              <a:sym typeface="Lato"/>
            </a:endParaRPr>
          </a:p>
          <a:p>
            <a:pPr marL="457200" lvl="0" indent="0" algn="l" rtl="0">
              <a:lnSpc>
                <a:spcPct val="130000"/>
              </a:lnSpc>
              <a:spcBef>
                <a:spcPts val="0"/>
              </a:spcBef>
              <a:spcAft>
                <a:spcPts val="0"/>
              </a:spcAft>
              <a:buNone/>
            </a:pPr>
            <a:r>
              <a:rPr lang="en" sz="1700">
                <a:solidFill>
                  <a:srgbClr val="303030"/>
                </a:solidFill>
                <a:latin typeface="Lato"/>
                <a:ea typeface="Lato"/>
                <a:cs typeface="Lato"/>
                <a:sym typeface="Lato"/>
              </a:rPr>
              <a:t>Create legal authority / remove a barrier (authorize, clarify, allow flexibility).</a:t>
            </a:r>
            <a:endParaRPr sz="1700">
              <a:solidFill>
                <a:srgbClr val="303030"/>
              </a:solidFill>
              <a:latin typeface="Lato"/>
              <a:ea typeface="Lato"/>
              <a:cs typeface="Lato"/>
              <a:sym typeface="Lato"/>
            </a:endParaRPr>
          </a:p>
          <a:p>
            <a:pPr marL="0" lvl="0" indent="0" algn="l" rtl="0">
              <a:lnSpc>
                <a:spcPct val="130000"/>
              </a:lnSpc>
              <a:spcBef>
                <a:spcPts val="0"/>
              </a:spcBef>
              <a:spcAft>
                <a:spcPts val="0"/>
              </a:spcAft>
              <a:buNone/>
            </a:pPr>
            <a:r>
              <a:rPr lang="en" sz="1700" b="1">
                <a:solidFill>
                  <a:srgbClr val="4F23CE"/>
                </a:solidFill>
                <a:latin typeface="Lato"/>
                <a:ea typeface="Lato"/>
                <a:cs typeface="Lato"/>
                <a:sym typeface="Lato"/>
              </a:rPr>
              <a:t>Prescribe</a:t>
            </a:r>
            <a:endParaRPr sz="1700">
              <a:solidFill>
                <a:srgbClr val="4F23CE"/>
              </a:solidFill>
              <a:latin typeface="Lato"/>
              <a:ea typeface="Lato"/>
              <a:cs typeface="Lato"/>
              <a:sym typeface="Lato"/>
            </a:endParaRPr>
          </a:p>
          <a:p>
            <a:pPr marL="457200" lvl="0" indent="0" algn="l" rtl="0">
              <a:lnSpc>
                <a:spcPct val="130000"/>
              </a:lnSpc>
              <a:spcBef>
                <a:spcPts val="0"/>
              </a:spcBef>
              <a:spcAft>
                <a:spcPts val="0"/>
              </a:spcAft>
              <a:buNone/>
            </a:pPr>
            <a:r>
              <a:rPr lang="en" sz="1700">
                <a:solidFill>
                  <a:srgbClr val="303030"/>
                </a:solidFill>
                <a:latin typeface="Lato"/>
                <a:ea typeface="Lato"/>
                <a:cs typeface="Lato"/>
                <a:sym typeface="Lato"/>
              </a:rPr>
              <a:t>Require a practice or standard (mandate; define minimums; set guardrails).</a:t>
            </a:r>
            <a:endParaRPr sz="1700">
              <a:solidFill>
                <a:srgbClr val="303030"/>
              </a:solidFill>
              <a:latin typeface="Lato"/>
              <a:ea typeface="Lato"/>
              <a:cs typeface="Lato"/>
              <a:sym typeface="Lato"/>
            </a:endParaRPr>
          </a:p>
          <a:p>
            <a:pPr marL="0" lvl="0" indent="0" algn="l" rtl="0">
              <a:lnSpc>
                <a:spcPct val="130000"/>
              </a:lnSpc>
              <a:spcBef>
                <a:spcPts val="0"/>
              </a:spcBef>
              <a:spcAft>
                <a:spcPts val="0"/>
              </a:spcAft>
              <a:buNone/>
            </a:pPr>
            <a:r>
              <a:rPr lang="en" sz="1700" b="1">
                <a:solidFill>
                  <a:srgbClr val="4F23CE"/>
                </a:solidFill>
                <a:latin typeface="Lato"/>
                <a:ea typeface="Lato"/>
                <a:cs typeface="Lato"/>
                <a:sym typeface="Lato"/>
              </a:rPr>
              <a:t>Promote</a:t>
            </a:r>
            <a:endParaRPr sz="1700">
              <a:solidFill>
                <a:srgbClr val="4F23CE"/>
              </a:solidFill>
              <a:latin typeface="Lato"/>
              <a:ea typeface="Lato"/>
              <a:cs typeface="Lato"/>
              <a:sym typeface="Lato"/>
            </a:endParaRPr>
          </a:p>
          <a:p>
            <a:pPr marL="457200" lvl="0" indent="0" algn="l" rtl="0">
              <a:lnSpc>
                <a:spcPct val="130000"/>
              </a:lnSpc>
              <a:spcBef>
                <a:spcPts val="0"/>
              </a:spcBef>
              <a:spcAft>
                <a:spcPts val="0"/>
              </a:spcAft>
              <a:buNone/>
            </a:pPr>
            <a:r>
              <a:rPr lang="en" sz="1700">
                <a:solidFill>
                  <a:srgbClr val="303030"/>
                </a:solidFill>
                <a:latin typeface="Lato"/>
                <a:ea typeface="Lato"/>
                <a:cs typeface="Lato"/>
                <a:sym typeface="Lato"/>
              </a:rPr>
              <a:t>Incentivize, encourage, prioritize, recognize, fund, socialize, or provide technical assistance with the aim of accelerating adoption. </a:t>
            </a:r>
            <a:endParaRPr sz="1700">
              <a:solidFill>
                <a:srgbClr val="303030"/>
              </a:solidFill>
              <a:latin typeface="Lato"/>
              <a:ea typeface="Lato"/>
              <a:cs typeface="Lato"/>
              <a:sym typeface="Lato"/>
            </a:endParaRPr>
          </a:p>
          <a:p>
            <a:pPr marL="0" lvl="0" indent="0" algn="l" rtl="0">
              <a:lnSpc>
                <a:spcPct val="130000"/>
              </a:lnSpc>
              <a:spcBef>
                <a:spcPts val="0"/>
              </a:spcBef>
              <a:spcAft>
                <a:spcPts val="0"/>
              </a:spcAft>
              <a:buNone/>
            </a:pPr>
            <a:r>
              <a:rPr lang="en" sz="1700" b="1">
                <a:solidFill>
                  <a:srgbClr val="4F23CE"/>
                </a:solidFill>
                <a:latin typeface="Lato"/>
                <a:ea typeface="Lato"/>
                <a:cs typeface="Lato"/>
                <a:sym typeface="Lato"/>
              </a:rPr>
              <a:t>Promise</a:t>
            </a:r>
            <a:endParaRPr sz="1700">
              <a:solidFill>
                <a:srgbClr val="4F23CE"/>
              </a:solidFill>
              <a:latin typeface="Lato"/>
              <a:ea typeface="Lato"/>
              <a:cs typeface="Lato"/>
              <a:sym typeface="Lato"/>
            </a:endParaRPr>
          </a:p>
          <a:p>
            <a:pPr marL="457200" lvl="0" indent="0" algn="l" rtl="0">
              <a:lnSpc>
                <a:spcPct val="130000"/>
              </a:lnSpc>
              <a:spcBef>
                <a:spcPts val="0"/>
              </a:spcBef>
              <a:spcAft>
                <a:spcPts val="0"/>
              </a:spcAft>
              <a:buNone/>
            </a:pPr>
            <a:r>
              <a:rPr lang="en" sz="1700">
                <a:solidFill>
                  <a:srgbClr val="303030"/>
                </a:solidFill>
                <a:latin typeface="Lato"/>
                <a:ea typeface="Lato"/>
                <a:cs typeface="Lato"/>
                <a:sym typeface="Lato"/>
              </a:rPr>
              <a:t>Commit resources or provide guarantees (appropriation, protected funding stream, entitlement).</a:t>
            </a:r>
            <a:endParaRPr sz="2000" b="1">
              <a:solidFill>
                <a:srgbClr val="303030"/>
              </a:solidFill>
              <a:latin typeface="Lato"/>
              <a:ea typeface="Lato"/>
              <a:cs typeface="Lato"/>
              <a:sym typeface="Lato"/>
            </a:endParaRPr>
          </a:p>
        </p:txBody>
      </p:sp>
      <p:sp>
        <p:nvSpPr>
          <p:cNvPr id="1677" name="Google Shape;1677;p18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181"/>
          <p:cNvSpPr txBox="1">
            <a:spLocks noGrp="1"/>
          </p:cNvSpPr>
          <p:nvPr>
            <p:ph type="ctrTitle" idx="4294967295"/>
          </p:nvPr>
        </p:nvSpPr>
        <p:spPr>
          <a:xfrm>
            <a:off x="177900" y="-94551"/>
            <a:ext cx="8119800" cy="729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3000" b="1" dirty="0">
                <a:solidFill>
                  <a:srgbClr val="290E79"/>
                </a:solidFill>
              </a:rPr>
              <a:t>Timeline</a:t>
            </a:r>
            <a:endParaRPr sz="3000" b="1" dirty="0">
              <a:solidFill>
                <a:srgbClr val="290E79"/>
              </a:solidFill>
            </a:endParaRPr>
          </a:p>
        </p:txBody>
      </p:sp>
      <p:grpSp>
        <p:nvGrpSpPr>
          <p:cNvPr id="1683" name="Google Shape;1683;p181">
            <a:extLst>
              <a:ext uri="{C183D7F6-B498-43B3-948B-1728B52AA6E4}">
                <adec:decorative xmlns:adec="http://schemas.microsoft.com/office/drawing/2017/decorative" val="1"/>
              </a:ext>
            </a:extLst>
          </p:cNvPr>
          <p:cNvGrpSpPr/>
          <p:nvPr/>
        </p:nvGrpSpPr>
        <p:grpSpPr>
          <a:xfrm>
            <a:off x="647419" y="634450"/>
            <a:ext cx="1778379" cy="25628"/>
            <a:chOff x="2072775" y="3217975"/>
            <a:chExt cx="2392545" cy="76800"/>
          </a:xfrm>
        </p:grpSpPr>
        <p:sp>
          <p:nvSpPr>
            <p:cNvPr id="1684" name="Google Shape;1684;p181"/>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81"/>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81"/>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81"/>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81"/>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81"/>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81"/>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1" name="Google Shape;1691;p181">
            <a:extLst>
              <a:ext uri="{C183D7F6-B498-43B3-948B-1728B52AA6E4}">
                <adec:decorative xmlns:adec="http://schemas.microsoft.com/office/drawing/2017/decorative" val="1"/>
              </a:ext>
            </a:extLst>
          </p:cNvPr>
          <p:cNvSpPr/>
          <p:nvPr/>
        </p:nvSpPr>
        <p:spPr>
          <a:xfrm>
            <a:off x="54125" y="773475"/>
            <a:ext cx="2911800" cy="450000"/>
          </a:xfrm>
          <a:prstGeom prst="rect">
            <a:avLst/>
          </a:prstGeom>
          <a:solidFill>
            <a:srgbClr val="AA0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81">
            <a:extLst>
              <a:ext uri="{C183D7F6-B498-43B3-948B-1728B52AA6E4}">
                <adec:decorative xmlns:adec="http://schemas.microsoft.com/office/drawing/2017/decorative" val="1"/>
              </a:ext>
            </a:extLst>
          </p:cNvPr>
          <p:cNvSpPr/>
          <p:nvPr/>
        </p:nvSpPr>
        <p:spPr>
          <a:xfrm>
            <a:off x="3111325" y="779324"/>
            <a:ext cx="3135000" cy="4500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81">
            <a:extLst>
              <a:ext uri="{C183D7F6-B498-43B3-948B-1728B52AA6E4}">
                <adec:decorative xmlns:adec="http://schemas.microsoft.com/office/drawing/2017/decorative" val="1"/>
              </a:ext>
            </a:extLst>
          </p:cNvPr>
          <p:cNvSpPr/>
          <p:nvPr/>
        </p:nvSpPr>
        <p:spPr>
          <a:xfrm>
            <a:off x="6354152" y="784275"/>
            <a:ext cx="2757300" cy="450000"/>
          </a:xfrm>
          <a:prstGeom prst="rect">
            <a:avLst/>
          </a:prstGeom>
          <a:solidFill>
            <a:srgbClr val="50E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81"/>
          <p:cNvSpPr txBox="1"/>
          <p:nvPr/>
        </p:nvSpPr>
        <p:spPr>
          <a:xfrm>
            <a:off x="59221" y="800097"/>
            <a:ext cx="2911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dirty="0">
                <a:solidFill>
                  <a:schemeClr val="lt1"/>
                </a:solidFill>
                <a:latin typeface="Lato"/>
                <a:ea typeface="Lato"/>
                <a:cs typeface="Lato"/>
                <a:sym typeface="Lato"/>
              </a:rPr>
              <a:t>Now: 0-90 Days</a:t>
            </a:r>
            <a:endParaRPr sz="1500" b="1" dirty="0">
              <a:solidFill>
                <a:schemeClr val="lt1"/>
              </a:solidFill>
              <a:latin typeface="Lato"/>
              <a:ea typeface="Lato"/>
              <a:cs typeface="Lato"/>
              <a:sym typeface="Lato"/>
            </a:endParaRPr>
          </a:p>
        </p:txBody>
      </p:sp>
      <p:sp>
        <p:nvSpPr>
          <p:cNvPr id="1695" name="Google Shape;1695;p181"/>
          <p:cNvSpPr txBox="1"/>
          <p:nvPr/>
        </p:nvSpPr>
        <p:spPr>
          <a:xfrm>
            <a:off x="3133091" y="827593"/>
            <a:ext cx="31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dirty="0">
                <a:solidFill>
                  <a:schemeClr val="lt1"/>
                </a:solidFill>
                <a:latin typeface="Lato"/>
                <a:ea typeface="Lato"/>
                <a:cs typeface="Lato"/>
                <a:sym typeface="Lato"/>
              </a:rPr>
              <a:t>Next: Through June 30, 2026</a:t>
            </a:r>
            <a:endParaRPr sz="1500" b="1" dirty="0">
              <a:solidFill>
                <a:schemeClr val="lt1"/>
              </a:solidFill>
              <a:latin typeface="Lato"/>
              <a:ea typeface="Lato"/>
              <a:cs typeface="Lato"/>
              <a:sym typeface="Lato"/>
            </a:endParaRPr>
          </a:p>
        </p:txBody>
      </p:sp>
      <p:sp>
        <p:nvSpPr>
          <p:cNvPr id="1696" name="Google Shape;1696;p181"/>
          <p:cNvSpPr txBox="1"/>
          <p:nvPr/>
        </p:nvSpPr>
        <p:spPr>
          <a:xfrm>
            <a:off x="6354300" y="802620"/>
            <a:ext cx="2757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dirty="0">
                <a:solidFill>
                  <a:schemeClr val="lt1"/>
                </a:solidFill>
                <a:latin typeface="Lato"/>
                <a:ea typeface="Lato"/>
                <a:cs typeface="Lato"/>
                <a:sym typeface="Lato"/>
              </a:rPr>
              <a:t>Later: Next Cycle and Beyond</a:t>
            </a:r>
            <a:endParaRPr sz="1500" b="1" dirty="0">
              <a:solidFill>
                <a:schemeClr val="lt1"/>
              </a:solidFill>
              <a:latin typeface="Lato"/>
              <a:ea typeface="Lato"/>
              <a:cs typeface="Lato"/>
              <a:sym typeface="Lato"/>
            </a:endParaRPr>
          </a:p>
        </p:txBody>
      </p:sp>
      <p:graphicFrame>
        <p:nvGraphicFramePr>
          <p:cNvPr id="1697" name="Google Shape;1697;p181"/>
          <p:cNvGraphicFramePr/>
          <p:nvPr>
            <p:extLst>
              <p:ext uri="{D42A27DB-BD31-4B8C-83A1-F6EECF244321}">
                <p14:modId xmlns:p14="http://schemas.microsoft.com/office/powerpoint/2010/main" val="1254822830"/>
              </p:ext>
            </p:extLst>
          </p:nvPr>
        </p:nvGraphicFramePr>
        <p:xfrm>
          <a:off x="10781" y="1273889"/>
          <a:ext cx="9144000" cy="3900712"/>
        </p:xfrm>
        <a:graphic>
          <a:graphicData uri="http://schemas.openxmlformats.org/drawingml/2006/table">
            <a:tbl>
              <a:tblPr firstRow="1">
                <a:noFill/>
                <a:tableStyleId>{C5ED4E35-7018-431D-AFAF-F94534EAB7D1}</a:tableStyleId>
              </a:tblPr>
              <a:tblGrid>
                <a:gridCol w="3048000">
                  <a:extLst>
                    <a:ext uri="{9D8B030D-6E8A-4147-A177-3AD203B41FA5}">
                      <a16:colId xmlns:a16="http://schemas.microsoft.com/office/drawing/2014/main" val="20000"/>
                    </a:ext>
                  </a:extLst>
                </a:gridCol>
                <a:gridCol w="3242825">
                  <a:extLst>
                    <a:ext uri="{9D8B030D-6E8A-4147-A177-3AD203B41FA5}">
                      <a16:colId xmlns:a16="http://schemas.microsoft.com/office/drawing/2014/main" val="20001"/>
                    </a:ext>
                  </a:extLst>
                </a:gridCol>
                <a:gridCol w="2853175">
                  <a:extLst>
                    <a:ext uri="{9D8B030D-6E8A-4147-A177-3AD203B41FA5}">
                      <a16:colId xmlns:a16="http://schemas.microsoft.com/office/drawing/2014/main" val="20002"/>
                    </a:ext>
                  </a:extLst>
                </a:gridCol>
              </a:tblGrid>
              <a:tr h="381000">
                <a:tc>
                  <a:txBody>
                    <a:bodyPr/>
                    <a:lstStyle/>
                    <a:p>
                      <a:pPr marL="0" lvl="0" indent="0" algn="l" rtl="0">
                        <a:lnSpc>
                          <a:spcPct val="130000"/>
                        </a:lnSpc>
                        <a:spcBef>
                          <a:spcPts val="0"/>
                        </a:spcBef>
                        <a:spcAft>
                          <a:spcPts val="0"/>
                        </a:spcAft>
                        <a:buNone/>
                      </a:pPr>
                      <a:r>
                        <a:rPr lang="en" sz="1100" b="1">
                          <a:solidFill>
                            <a:srgbClr val="303030"/>
                          </a:solidFill>
                          <a:latin typeface="Lato"/>
                          <a:ea typeface="Lato"/>
                          <a:cs typeface="Lato"/>
                          <a:sym typeface="Lato"/>
                        </a:rPr>
                        <a:t>Definition:</a:t>
                      </a:r>
                      <a:r>
                        <a:rPr lang="en" sz="1100">
                          <a:solidFill>
                            <a:srgbClr val="303030"/>
                          </a:solidFill>
                          <a:latin typeface="Lato"/>
                          <a:ea typeface="Lato"/>
                          <a:cs typeface="Lato"/>
                          <a:sym typeface="Lato"/>
                        </a:rPr>
                        <a:t> Work we can begin immediately with existing authority and minimal dependencies.</a:t>
                      </a:r>
                      <a:endParaRPr sz="1100">
                        <a:solidFill>
                          <a:srgbClr val="303030"/>
                        </a:solidFill>
                        <a:latin typeface="Lato"/>
                        <a:ea typeface="Lato"/>
                        <a:cs typeface="Lato"/>
                        <a:sym typeface="Lato"/>
                      </a:endParaRPr>
                    </a:p>
                    <a:p>
                      <a:pPr marL="0" lvl="0" indent="0" algn="l" rtl="0">
                        <a:lnSpc>
                          <a:spcPct val="130000"/>
                        </a:lnSpc>
                        <a:spcBef>
                          <a:spcPts val="1000"/>
                        </a:spcBef>
                        <a:spcAft>
                          <a:spcPts val="0"/>
                        </a:spcAft>
                        <a:buNone/>
                      </a:pPr>
                      <a:r>
                        <a:rPr lang="en" sz="1100" b="1">
                          <a:solidFill>
                            <a:srgbClr val="303030"/>
                          </a:solidFill>
                          <a:latin typeface="Lato"/>
                          <a:ea typeface="Lato"/>
                          <a:cs typeface="Lato"/>
                          <a:sym typeface="Lato"/>
                        </a:rPr>
                        <a:t>Typical outputs:</a:t>
                      </a:r>
                      <a:r>
                        <a:rPr lang="en" sz="1100">
                          <a:solidFill>
                            <a:srgbClr val="303030"/>
                          </a:solidFill>
                          <a:latin typeface="Lato"/>
                          <a:ea typeface="Lato"/>
                          <a:cs typeface="Lato"/>
                          <a:sym typeface="Lato"/>
                        </a:rPr>
                        <a:t> drafts, maps, proof points, a strawman, a working group charter, a model template, a short list of “owners,” or a first-pass inventory.</a:t>
                      </a:r>
                      <a:endParaRPr sz="1100">
                        <a:solidFill>
                          <a:srgbClr val="303030"/>
                        </a:solidFill>
                        <a:latin typeface="Lato"/>
                        <a:ea typeface="Lato"/>
                        <a:cs typeface="Lato"/>
                        <a:sym typeface="Lato"/>
                      </a:endParaRPr>
                    </a:p>
                    <a:p>
                      <a:pPr marL="0" lvl="0" indent="0" algn="l" rtl="0">
                        <a:lnSpc>
                          <a:spcPct val="130000"/>
                        </a:lnSpc>
                        <a:spcBef>
                          <a:spcPts val="1000"/>
                        </a:spcBef>
                        <a:spcAft>
                          <a:spcPts val="0"/>
                        </a:spcAft>
                        <a:buNone/>
                      </a:pPr>
                      <a:r>
                        <a:rPr lang="en" sz="1100" b="1">
                          <a:solidFill>
                            <a:srgbClr val="303030"/>
                          </a:solidFill>
                          <a:latin typeface="Lato"/>
                          <a:ea typeface="Lato"/>
                          <a:cs typeface="Lato"/>
                          <a:sym typeface="Lato"/>
                        </a:rPr>
                        <a:t>What these outputs are intended to accomplish: </a:t>
                      </a:r>
                      <a:endParaRPr sz="1100" b="1">
                        <a:solidFill>
                          <a:srgbClr val="303030"/>
                        </a:solidFill>
                        <a:latin typeface="Lato"/>
                        <a:ea typeface="Lato"/>
                        <a:cs typeface="Lato"/>
                        <a:sym typeface="Lato"/>
                      </a:endParaRPr>
                    </a:p>
                    <a:p>
                      <a:pPr marL="457200" lvl="0" indent="-298450" algn="l" rtl="0">
                        <a:lnSpc>
                          <a:spcPct val="130000"/>
                        </a:lnSpc>
                        <a:spcBef>
                          <a:spcPts val="0"/>
                        </a:spcBef>
                        <a:spcAft>
                          <a:spcPts val="0"/>
                        </a:spcAft>
                        <a:buClr>
                          <a:schemeClr val="accent3"/>
                        </a:buClr>
                        <a:buSzPts val="1100"/>
                        <a:buFont typeface="Lato"/>
                        <a:buChar char="●"/>
                      </a:pPr>
                      <a:r>
                        <a:rPr lang="en" sz="1100">
                          <a:solidFill>
                            <a:srgbClr val="303030"/>
                          </a:solidFill>
                          <a:latin typeface="Lato"/>
                          <a:ea typeface="Lato"/>
                          <a:cs typeface="Lato"/>
                          <a:sym typeface="Lato"/>
                        </a:rPr>
                        <a:t>Clarify, pressure‑test, and simplify.</a:t>
                      </a:r>
                      <a:endParaRPr sz="1100">
                        <a:solidFill>
                          <a:srgbClr val="303030"/>
                        </a:solidFill>
                        <a:latin typeface="Lato"/>
                        <a:ea typeface="Lato"/>
                        <a:cs typeface="Lato"/>
                        <a:sym typeface="Lato"/>
                      </a:endParaRPr>
                    </a:p>
                    <a:p>
                      <a:pPr marL="457200" lvl="0" indent="-298450" algn="l" rtl="0">
                        <a:lnSpc>
                          <a:spcPct val="130000"/>
                        </a:lnSpc>
                        <a:spcBef>
                          <a:spcPts val="0"/>
                        </a:spcBef>
                        <a:spcAft>
                          <a:spcPts val="0"/>
                        </a:spcAft>
                        <a:buClr>
                          <a:schemeClr val="accent3"/>
                        </a:buClr>
                        <a:buSzPts val="1100"/>
                        <a:buFont typeface="Lato"/>
                        <a:buChar char="●"/>
                      </a:pPr>
                      <a:r>
                        <a:rPr lang="en" sz="1100">
                          <a:solidFill>
                            <a:srgbClr val="303030"/>
                          </a:solidFill>
                          <a:latin typeface="Lato"/>
                          <a:ea typeface="Lato"/>
                          <a:cs typeface="Lato"/>
                          <a:sym typeface="Lato"/>
                        </a:rPr>
                        <a:t>Gather proof from the field; identify minimum permissions.</a:t>
                      </a:r>
                      <a:endParaRPr sz="1100">
                        <a:solidFill>
                          <a:srgbClr val="303030"/>
                        </a:solidFill>
                        <a:latin typeface="Lato"/>
                        <a:ea typeface="Lato"/>
                        <a:cs typeface="Lato"/>
                        <a:sym typeface="Lato"/>
                      </a:endParaRPr>
                    </a:p>
                    <a:p>
                      <a:pPr marL="457200" lvl="0" indent="-298450" algn="l" rtl="0">
                        <a:lnSpc>
                          <a:spcPct val="130000"/>
                        </a:lnSpc>
                        <a:spcBef>
                          <a:spcPts val="0"/>
                        </a:spcBef>
                        <a:spcAft>
                          <a:spcPts val="0"/>
                        </a:spcAft>
                        <a:buClr>
                          <a:schemeClr val="accent3"/>
                        </a:buClr>
                        <a:buSzPts val="1100"/>
                        <a:buFont typeface="Lato"/>
                        <a:buChar char="●"/>
                      </a:pPr>
                      <a:r>
                        <a:rPr lang="en" sz="1100">
                          <a:solidFill>
                            <a:srgbClr val="303030"/>
                          </a:solidFill>
                          <a:latin typeface="Lato"/>
                          <a:ea typeface="Lato"/>
                          <a:cs typeface="Lato"/>
                          <a:sym typeface="Lato"/>
                        </a:rPr>
                        <a:t>Identify candidate owners/carriers and what it would take for them to accept a handoff.</a:t>
                      </a:r>
                      <a:endParaRPr/>
                    </a:p>
                  </a:txBody>
                  <a:tcPr marL="91425" marR="91425" marT="91425" marB="91425"/>
                </a:tc>
                <a:tc>
                  <a:txBody>
                    <a:bodyPr/>
                    <a:lstStyle/>
                    <a:p>
                      <a:pPr marL="0" lvl="0" indent="0" algn="l" rtl="0">
                        <a:lnSpc>
                          <a:spcPct val="130000"/>
                        </a:lnSpc>
                        <a:spcBef>
                          <a:spcPts val="0"/>
                        </a:spcBef>
                        <a:spcAft>
                          <a:spcPts val="0"/>
                        </a:spcAft>
                        <a:buNone/>
                      </a:pPr>
                      <a:r>
                        <a:rPr lang="en" sz="1100" b="1">
                          <a:solidFill>
                            <a:srgbClr val="303030"/>
                          </a:solidFill>
                          <a:latin typeface="Lato"/>
                          <a:ea typeface="Lato"/>
                          <a:cs typeface="Lato"/>
                          <a:sym typeface="Lato"/>
                        </a:rPr>
                        <a:t>Definition:</a:t>
                      </a:r>
                      <a:r>
                        <a:rPr lang="en" sz="1100">
                          <a:solidFill>
                            <a:srgbClr val="303030"/>
                          </a:solidFill>
                          <a:latin typeface="Lato"/>
                          <a:ea typeface="Lato"/>
                          <a:cs typeface="Lato"/>
                          <a:sym typeface="Lato"/>
                        </a:rPr>
                        <a:t> Work that needs coordination, refinement, and real-world stress-testing before June deliverables and the annual report.</a:t>
                      </a:r>
                      <a:endParaRPr sz="1100">
                        <a:solidFill>
                          <a:srgbClr val="303030"/>
                        </a:solidFill>
                        <a:latin typeface="Lato"/>
                        <a:ea typeface="Lato"/>
                        <a:cs typeface="Lato"/>
                        <a:sym typeface="Lato"/>
                      </a:endParaRPr>
                    </a:p>
                    <a:p>
                      <a:pPr marL="0" lvl="0" indent="0" algn="l" rtl="0">
                        <a:lnSpc>
                          <a:spcPct val="130000"/>
                        </a:lnSpc>
                        <a:spcBef>
                          <a:spcPts val="1000"/>
                        </a:spcBef>
                        <a:spcAft>
                          <a:spcPts val="0"/>
                        </a:spcAft>
                        <a:buNone/>
                      </a:pPr>
                      <a:r>
                        <a:rPr lang="en" sz="1100" b="1">
                          <a:solidFill>
                            <a:srgbClr val="303030"/>
                          </a:solidFill>
                          <a:latin typeface="Lato"/>
                          <a:ea typeface="Lato"/>
                          <a:cs typeface="Lato"/>
                          <a:sym typeface="Lato"/>
                        </a:rPr>
                        <a:t>Typical outputs:</a:t>
                      </a:r>
                      <a:r>
                        <a:rPr lang="en" sz="1100">
                          <a:solidFill>
                            <a:srgbClr val="303030"/>
                          </a:solidFill>
                          <a:latin typeface="Lato"/>
                          <a:ea typeface="Lato"/>
                          <a:cs typeface="Lato"/>
                          <a:sym typeface="Lato"/>
                        </a:rPr>
                        <a:t> refined tools, formalized guidance, an agreed owner/carrier plan, recs ready for inclusion in the June 30 report, and “permission” artifacts that reduce risk for operators.</a:t>
                      </a:r>
                      <a:endParaRPr sz="1100">
                        <a:solidFill>
                          <a:srgbClr val="303030"/>
                        </a:solidFill>
                        <a:latin typeface="Lato"/>
                        <a:ea typeface="Lato"/>
                        <a:cs typeface="Lato"/>
                        <a:sym typeface="Lato"/>
                      </a:endParaRPr>
                    </a:p>
                    <a:p>
                      <a:pPr marL="0" lvl="0" indent="0" algn="l" rtl="0">
                        <a:lnSpc>
                          <a:spcPct val="130000"/>
                        </a:lnSpc>
                        <a:spcBef>
                          <a:spcPts val="1000"/>
                        </a:spcBef>
                        <a:spcAft>
                          <a:spcPts val="0"/>
                        </a:spcAft>
                        <a:buNone/>
                      </a:pPr>
                      <a:r>
                        <a:rPr lang="en" sz="1100" b="1">
                          <a:solidFill>
                            <a:srgbClr val="303030"/>
                          </a:solidFill>
                          <a:latin typeface="Lato"/>
                          <a:ea typeface="Lato"/>
                          <a:cs typeface="Lato"/>
                          <a:sym typeface="Lato"/>
                        </a:rPr>
                        <a:t>What these outputs are intended to accomplish: </a:t>
                      </a:r>
                      <a:endParaRPr sz="1100" b="1">
                        <a:solidFill>
                          <a:srgbClr val="303030"/>
                        </a:solidFill>
                        <a:latin typeface="Lato"/>
                        <a:ea typeface="Lato"/>
                        <a:cs typeface="Lato"/>
                        <a:sym typeface="Lato"/>
                      </a:endParaRPr>
                    </a:p>
                    <a:p>
                      <a:pPr marL="457200" lvl="0" indent="-298450" algn="l" rtl="0">
                        <a:lnSpc>
                          <a:spcPct val="130000"/>
                        </a:lnSpc>
                        <a:spcBef>
                          <a:spcPts val="0"/>
                        </a:spcBef>
                        <a:spcAft>
                          <a:spcPts val="0"/>
                        </a:spcAft>
                        <a:buClr>
                          <a:srgbClr val="303030"/>
                        </a:buClr>
                        <a:buSzPts val="1100"/>
                        <a:buFont typeface="Lato"/>
                        <a:buChar char="●"/>
                      </a:pPr>
                      <a:r>
                        <a:rPr lang="en" sz="1100">
                          <a:solidFill>
                            <a:srgbClr val="303030"/>
                          </a:solidFill>
                          <a:latin typeface="Lato"/>
                          <a:ea typeface="Lato"/>
                          <a:cs typeface="Lato"/>
                          <a:sym typeface="Lato"/>
                        </a:rPr>
                        <a:t>Secure legitimacy: endorsements, formal adoption, agency alignment, and “permission stack.”</a:t>
                      </a:r>
                      <a:endParaRPr sz="1100">
                        <a:solidFill>
                          <a:srgbClr val="303030"/>
                        </a:solidFill>
                        <a:latin typeface="Lato"/>
                        <a:ea typeface="Lato"/>
                        <a:cs typeface="Lato"/>
                        <a:sym typeface="Lato"/>
                      </a:endParaRPr>
                    </a:p>
                    <a:p>
                      <a:pPr marL="457200" lvl="0" indent="-298450" algn="l" rtl="0">
                        <a:lnSpc>
                          <a:spcPct val="130000"/>
                        </a:lnSpc>
                        <a:spcBef>
                          <a:spcPts val="0"/>
                        </a:spcBef>
                        <a:spcAft>
                          <a:spcPts val="0"/>
                        </a:spcAft>
                        <a:buClr>
                          <a:srgbClr val="303030"/>
                        </a:buClr>
                        <a:buSzPts val="1100"/>
                        <a:buFont typeface="Lato"/>
                        <a:buChar char="●"/>
                      </a:pPr>
                      <a:r>
                        <a:rPr lang="en" sz="1100">
                          <a:solidFill>
                            <a:srgbClr val="303030"/>
                          </a:solidFill>
                          <a:latin typeface="Lato"/>
                          <a:ea typeface="Lato"/>
                          <a:cs typeface="Lato"/>
                          <a:sym typeface="Lato"/>
                        </a:rPr>
                        <a:t>Draft policy/administrative recs that are realistic for the June 30 milestone.</a:t>
                      </a:r>
                      <a:endParaRPr sz="1100">
                        <a:solidFill>
                          <a:srgbClr val="303030"/>
                        </a:solidFill>
                        <a:latin typeface="Lato"/>
                        <a:ea typeface="Lato"/>
                        <a:cs typeface="Lato"/>
                        <a:sym typeface="Lato"/>
                      </a:endParaRPr>
                    </a:p>
                    <a:p>
                      <a:pPr marL="457200" lvl="0" indent="-298450" algn="l" rtl="0">
                        <a:lnSpc>
                          <a:spcPct val="130000"/>
                        </a:lnSpc>
                        <a:spcBef>
                          <a:spcPts val="0"/>
                        </a:spcBef>
                        <a:spcAft>
                          <a:spcPts val="0"/>
                        </a:spcAft>
                        <a:buClr>
                          <a:srgbClr val="303030"/>
                        </a:buClr>
                        <a:buSzPts val="1100"/>
                        <a:buFont typeface="Lato"/>
                        <a:buChar char="●"/>
                      </a:pPr>
                      <a:r>
                        <a:rPr lang="en" sz="1100">
                          <a:solidFill>
                            <a:srgbClr val="303030"/>
                          </a:solidFill>
                          <a:latin typeface="Lato"/>
                          <a:ea typeface="Lato"/>
                          <a:cs typeface="Lato"/>
                          <a:sym typeface="Lato"/>
                        </a:rPr>
                        <a:t>Confirm handoffs: who hosts, maintains, trains, funds.</a:t>
                      </a:r>
                      <a:endParaRPr/>
                    </a:p>
                  </a:txBody>
                  <a:tcPr marL="91425" marR="91425" marT="91425" marB="91425"/>
                </a:tc>
                <a:tc>
                  <a:txBody>
                    <a:bodyPr/>
                    <a:lstStyle/>
                    <a:p>
                      <a:pPr marL="0" lvl="0" indent="0" algn="l" rtl="0">
                        <a:lnSpc>
                          <a:spcPct val="130000"/>
                        </a:lnSpc>
                        <a:spcBef>
                          <a:spcPts val="0"/>
                        </a:spcBef>
                        <a:spcAft>
                          <a:spcPts val="0"/>
                        </a:spcAft>
                        <a:buNone/>
                      </a:pPr>
                      <a:r>
                        <a:rPr lang="en" sz="1100" b="1" dirty="0">
                          <a:solidFill>
                            <a:srgbClr val="303030"/>
                          </a:solidFill>
                          <a:latin typeface="Lato"/>
                          <a:ea typeface="Lato"/>
                          <a:cs typeface="Lato"/>
                          <a:sym typeface="Lato"/>
                        </a:rPr>
                        <a:t>Definition:</a:t>
                      </a:r>
                      <a:r>
                        <a:rPr lang="en" sz="1100" dirty="0">
                          <a:solidFill>
                            <a:srgbClr val="303030"/>
                          </a:solidFill>
                          <a:latin typeface="Lato"/>
                          <a:ea typeface="Lato"/>
                          <a:cs typeface="Lato"/>
                          <a:sym typeface="Lato"/>
                        </a:rPr>
                        <a:t> Structural shifts, funding changes, statutory changes requiring long lead time, or system rebuilds.</a:t>
                      </a:r>
                      <a:endParaRPr sz="1100" dirty="0">
                        <a:solidFill>
                          <a:srgbClr val="303030"/>
                        </a:solidFill>
                        <a:latin typeface="Lato"/>
                        <a:ea typeface="Lato"/>
                        <a:cs typeface="Lato"/>
                        <a:sym typeface="Lato"/>
                      </a:endParaRPr>
                    </a:p>
                    <a:p>
                      <a:pPr marL="0" lvl="0" indent="0" algn="l" rtl="0">
                        <a:lnSpc>
                          <a:spcPct val="130000"/>
                        </a:lnSpc>
                        <a:spcBef>
                          <a:spcPts val="0"/>
                        </a:spcBef>
                        <a:spcAft>
                          <a:spcPts val="0"/>
                        </a:spcAft>
                        <a:buNone/>
                      </a:pPr>
                      <a:r>
                        <a:rPr lang="en" sz="1100" b="1" dirty="0">
                          <a:solidFill>
                            <a:srgbClr val="303030"/>
                          </a:solidFill>
                          <a:latin typeface="Lato"/>
                          <a:ea typeface="Lato"/>
                          <a:cs typeface="Lato"/>
                          <a:sym typeface="Lato"/>
                        </a:rPr>
                        <a:t>Typical outputs:</a:t>
                      </a:r>
                      <a:r>
                        <a:rPr lang="en" sz="1100" dirty="0">
                          <a:solidFill>
                            <a:srgbClr val="303030"/>
                          </a:solidFill>
                          <a:latin typeface="Lato"/>
                          <a:ea typeface="Lato"/>
                          <a:cs typeface="Lato"/>
                          <a:sym typeface="Lato"/>
                        </a:rPr>
                        <a:t> multi-year implementation plans, rulemaking, sustained funding, institutionalization into agency routines, and scaled adoption pathways.</a:t>
                      </a:r>
                      <a:endParaRPr sz="1100" dirty="0">
                        <a:solidFill>
                          <a:srgbClr val="303030"/>
                        </a:solidFill>
                        <a:latin typeface="Lato"/>
                        <a:ea typeface="Lato"/>
                        <a:cs typeface="Lato"/>
                        <a:sym typeface="Lato"/>
                      </a:endParaRPr>
                    </a:p>
                    <a:p>
                      <a:pPr marL="0" lvl="0" indent="0" algn="l" rtl="0">
                        <a:lnSpc>
                          <a:spcPct val="130000"/>
                        </a:lnSpc>
                        <a:spcBef>
                          <a:spcPts val="0"/>
                        </a:spcBef>
                        <a:spcAft>
                          <a:spcPts val="0"/>
                        </a:spcAft>
                        <a:buNone/>
                      </a:pPr>
                      <a:r>
                        <a:rPr lang="en" sz="1100" b="1" dirty="0">
                          <a:solidFill>
                            <a:srgbClr val="303030"/>
                          </a:solidFill>
                          <a:latin typeface="Lato"/>
                          <a:ea typeface="Lato"/>
                          <a:cs typeface="Lato"/>
                          <a:sym typeface="Lato"/>
                        </a:rPr>
                        <a:t>Key discipline:</a:t>
                      </a:r>
                      <a:r>
                        <a:rPr lang="en" sz="1100" dirty="0">
                          <a:solidFill>
                            <a:srgbClr val="303030"/>
                          </a:solidFill>
                          <a:latin typeface="Lato"/>
                          <a:ea typeface="Lato"/>
                          <a:cs typeface="Lato"/>
                          <a:sym typeface="Lato"/>
                        </a:rPr>
                        <a:t> “Later” does not mean “ignore.” It means “design the on-ramp now, don’t over-promise delivery now.”</a:t>
                      </a:r>
                      <a:endParaRPr sz="1100" dirty="0">
                        <a:solidFill>
                          <a:srgbClr val="303030"/>
                        </a:solidFill>
                        <a:latin typeface="Lato"/>
                        <a:ea typeface="Lato"/>
                        <a:cs typeface="Lato"/>
                        <a:sym typeface="Lato"/>
                      </a:endParaRPr>
                    </a:p>
                    <a:p>
                      <a:pPr marL="0" lvl="0" indent="0" algn="l" rtl="0">
                        <a:lnSpc>
                          <a:spcPct val="130000"/>
                        </a:lnSpc>
                        <a:spcBef>
                          <a:spcPts val="0"/>
                        </a:spcBef>
                        <a:spcAft>
                          <a:spcPts val="0"/>
                        </a:spcAft>
                        <a:buNone/>
                      </a:pPr>
                      <a:r>
                        <a:rPr lang="en" sz="1100" b="1" dirty="0">
                          <a:solidFill>
                            <a:srgbClr val="303030"/>
                          </a:solidFill>
                          <a:latin typeface="Lato"/>
                          <a:ea typeface="Lato"/>
                          <a:cs typeface="Lato"/>
                          <a:sym typeface="Lato"/>
                        </a:rPr>
                        <a:t>What these outputs are intended to accomplish: </a:t>
                      </a:r>
                      <a:endParaRPr sz="1100" b="1" dirty="0">
                        <a:solidFill>
                          <a:srgbClr val="303030"/>
                        </a:solidFill>
                        <a:latin typeface="Lato"/>
                        <a:ea typeface="Lato"/>
                        <a:cs typeface="Lato"/>
                        <a:sym typeface="Lato"/>
                      </a:endParaRPr>
                    </a:p>
                    <a:p>
                      <a:pPr marL="457200" lvl="0" indent="-298450" algn="l" rtl="0">
                        <a:lnSpc>
                          <a:spcPct val="130000"/>
                        </a:lnSpc>
                        <a:spcBef>
                          <a:spcPts val="0"/>
                        </a:spcBef>
                        <a:spcAft>
                          <a:spcPts val="0"/>
                        </a:spcAft>
                        <a:buClr>
                          <a:srgbClr val="303030"/>
                        </a:buClr>
                        <a:buSzPts val="1100"/>
                        <a:buFont typeface="Lato"/>
                        <a:buChar char="●"/>
                      </a:pPr>
                      <a:r>
                        <a:rPr lang="en" sz="1100" dirty="0">
                          <a:solidFill>
                            <a:srgbClr val="303030"/>
                          </a:solidFill>
                          <a:latin typeface="Lato"/>
                          <a:ea typeface="Lato"/>
                          <a:cs typeface="Lato"/>
                          <a:sym typeface="Lato"/>
                        </a:rPr>
                        <a:t>Implementation and diffusion- embed in routines, update cycles, training pathways, monitoring.</a:t>
                      </a:r>
                      <a:endParaRPr sz="1100" dirty="0">
                        <a:solidFill>
                          <a:srgbClr val="303030"/>
                        </a:solidFill>
                        <a:latin typeface="Lato"/>
                        <a:ea typeface="Lato"/>
                        <a:cs typeface="Lato"/>
                        <a:sym typeface="Lato"/>
                      </a:endParaRPr>
                    </a:p>
                    <a:p>
                      <a:pPr marL="457200" lvl="0" indent="-298450" algn="l" rtl="0">
                        <a:lnSpc>
                          <a:spcPct val="130000"/>
                        </a:lnSpc>
                        <a:spcBef>
                          <a:spcPts val="0"/>
                        </a:spcBef>
                        <a:spcAft>
                          <a:spcPts val="0"/>
                        </a:spcAft>
                        <a:buClr>
                          <a:srgbClr val="303030"/>
                        </a:buClr>
                        <a:buSzPts val="1100"/>
                        <a:buFont typeface="Lato"/>
                        <a:buChar char="●"/>
                      </a:pPr>
                      <a:r>
                        <a:rPr lang="en" sz="1100" dirty="0">
                          <a:solidFill>
                            <a:srgbClr val="303030"/>
                          </a:solidFill>
                          <a:latin typeface="Lato"/>
                          <a:ea typeface="Lato"/>
                          <a:cs typeface="Lato"/>
                          <a:sym typeface="Lato"/>
                        </a:rPr>
                        <a:t>Legislative or other policy change and systemic resourcing  </a:t>
                      </a:r>
                      <a:endParaRPr dirty="0"/>
                    </a:p>
                  </a:txBody>
                  <a:tcPr marL="91425" marR="91425" marT="91425" marB="91425"/>
                </a:tc>
                <a:extLst>
                  <a:ext uri="{0D108BD9-81ED-4DB2-BD59-A6C34878D82A}">
                    <a16:rowId xmlns:a16="http://schemas.microsoft.com/office/drawing/2014/main" val="10000"/>
                  </a:ext>
                </a:extLst>
              </a:tr>
            </a:tbl>
          </a:graphicData>
        </a:graphic>
      </p:graphicFrame>
      <p:sp>
        <p:nvSpPr>
          <p:cNvPr id="1698" name="Google Shape;1698;p181"/>
          <p:cNvSpPr txBox="1">
            <a:spLocks noGrp="1"/>
          </p:cNvSpPr>
          <p:nvPr>
            <p:ph type="sldNum" idx="12"/>
          </p:nvPr>
        </p:nvSpPr>
        <p:spPr>
          <a:xfrm>
            <a:off x="6953628" y="4928100"/>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1400"/>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p182">
            <a:extLst>
              <a:ext uri="{C183D7F6-B498-43B3-948B-1728B52AA6E4}">
                <adec:decorative xmlns:adec="http://schemas.microsoft.com/office/drawing/2017/decorative" val="1"/>
              </a:ext>
            </a:extLst>
          </p:cNvPr>
          <p:cNvSpPr/>
          <p:nvPr/>
        </p:nvSpPr>
        <p:spPr>
          <a:xfrm>
            <a:off x="-10150" y="3612926"/>
            <a:ext cx="8179800" cy="1256100"/>
          </a:xfrm>
          <a:prstGeom prst="rect">
            <a:avLst/>
          </a:prstGeom>
          <a:solidFill>
            <a:srgbClr val="061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2"/>
          <p:cNvSpPr txBox="1">
            <a:spLocks noGrp="1"/>
          </p:cNvSpPr>
          <p:nvPr>
            <p:ph type="ctrTitle" idx="4294967295"/>
          </p:nvPr>
        </p:nvSpPr>
        <p:spPr>
          <a:xfrm>
            <a:off x="531075" y="217525"/>
            <a:ext cx="8119800" cy="870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3000" b="1">
                <a:solidFill>
                  <a:srgbClr val="290E79"/>
                </a:solidFill>
              </a:rPr>
              <a:t>Practice: </a:t>
            </a:r>
            <a:r>
              <a:rPr lang="en" sz="3000" b="1">
                <a:solidFill>
                  <a:srgbClr val="AA0FA9"/>
                </a:solidFill>
              </a:rPr>
              <a:t>Roadmap to Roadwork</a:t>
            </a:r>
            <a:endParaRPr sz="3000" b="1">
              <a:solidFill>
                <a:srgbClr val="290E79"/>
              </a:solidFill>
            </a:endParaRPr>
          </a:p>
        </p:txBody>
      </p:sp>
      <p:grpSp>
        <p:nvGrpSpPr>
          <p:cNvPr id="1706" name="Google Shape;1706;p182">
            <a:extLst>
              <a:ext uri="{C183D7F6-B498-43B3-948B-1728B52AA6E4}">
                <adec:decorative xmlns:adec="http://schemas.microsoft.com/office/drawing/2017/decorative" val="1"/>
              </a:ext>
            </a:extLst>
          </p:cNvPr>
          <p:cNvGrpSpPr/>
          <p:nvPr/>
        </p:nvGrpSpPr>
        <p:grpSpPr>
          <a:xfrm>
            <a:off x="647419" y="926695"/>
            <a:ext cx="1778379" cy="25628"/>
            <a:chOff x="2072775" y="3217975"/>
            <a:chExt cx="2392545" cy="76800"/>
          </a:xfrm>
        </p:grpSpPr>
        <p:sp>
          <p:nvSpPr>
            <p:cNvPr id="1707" name="Google Shape;1707;p182"/>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82"/>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2"/>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2"/>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2"/>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2"/>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2"/>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4" name="Google Shape;1714;p182">
            <a:extLst>
              <a:ext uri="{C183D7F6-B498-43B3-948B-1728B52AA6E4}">
                <adec:decorative xmlns:adec="http://schemas.microsoft.com/office/drawing/2017/decorative" val="1"/>
              </a:ext>
            </a:extLst>
          </p:cNvPr>
          <p:cNvSpPr/>
          <p:nvPr/>
        </p:nvSpPr>
        <p:spPr>
          <a:xfrm>
            <a:off x="975551" y="1164725"/>
            <a:ext cx="1449000" cy="450000"/>
          </a:xfrm>
          <a:prstGeom prst="rect">
            <a:avLst/>
          </a:prstGeom>
          <a:solidFill>
            <a:srgbClr val="AA0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2"/>
          <p:cNvSpPr txBox="1"/>
          <p:nvPr/>
        </p:nvSpPr>
        <p:spPr>
          <a:xfrm>
            <a:off x="975552" y="1158875"/>
            <a:ext cx="1449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dirty="0">
                <a:solidFill>
                  <a:schemeClr val="lt1"/>
                </a:solidFill>
                <a:latin typeface="Lato"/>
                <a:ea typeface="Lato"/>
                <a:cs typeface="Lato"/>
                <a:sym typeface="Lato"/>
              </a:rPr>
              <a:t>NGCP</a:t>
            </a:r>
            <a:endParaRPr sz="1800" b="1" dirty="0">
              <a:solidFill>
                <a:schemeClr val="lt1"/>
              </a:solidFill>
              <a:latin typeface="Lato"/>
              <a:ea typeface="Lato"/>
              <a:cs typeface="Lato"/>
              <a:sym typeface="Lato"/>
            </a:endParaRPr>
          </a:p>
        </p:txBody>
      </p:sp>
      <p:sp>
        <p:nvSpPr>
          <p:cNvPr id="1717" name="Google Shape;1717;p182"/>
          <p:cNvSpPr txBox="1"/>
          <p:nvPr/>
        </p:nvSpPr>
        <p:spPr>
          <a:xfrm>
            <a:off x="543202" y="1645216"/>
            <a:ext cx="2338800" cy="158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1"/>
                </a:solidFill>
                <a:latin typeface="Lato"/>
                <a:ea typeface="Lato"/>
                <a:cs typeface="Lato"/>
                <a:sym typeface="Lato"/>
              </a:rPr>
              <a:t>NGCP will collaborate with relevant stakeholders to curate and socialize resources that expand employer-district partnerships and strengthen youth career exploration opportunities.</a:t>
            </a:r>
            <a:endParaRPr sz="1300">
              <a:solidFill>
                <a:schemeClr val="dk1"/>
              </a:solidFill>
              <a:latin typeface="Lato"/>
              <a:ea typeface="Lato"/>
              <a:cs typeface="Lato"/>
              <a:sym typeface="Lato"/>
            </a:endParaRPr>
          </a:p>
        </p:txBody>
      </p:sp>
      <p:sp>
        <p:nvSpPr>
          <p:cNvPr id="1715" name="Google Shape;1715;p182">
            <a:extLst>
              <a:ext uri="{C183D7F6-B498-43B3-948B-1728B52AA6E4}">
                <adec:decorative xmlns:adec="http://schemas.microsoft.com/office/drawing/2017/decorative" val="1"/>
              </a:ext>
            </a:extLst>
          </p:cNvPr>
          <p:cNvSpPr/>
          <p:nvPr/>
        </p:nvSpPr>
        <p:spPr>
          <a:xfrm>
            <a:off x="3822083" y="1170575"/>
            <a:ext cx="1449000" cy="4500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2"/>
          <p:cNvSpPr txBox="1"/>
          <p:nvPr/>
        </p:nvSpPr>
        <p:spPr>
          <a:xfrm>
            <a:off x="3822089" y="1164725"/>
            <a:ext cx="1449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Lato"/>
                <a:ea typeface="Lato"/>
                <a:cs typeface="Lato"/>
                <a:sym typeface="Lato"/>
              </a:rPr>
              <a:t>WCTL</a:t>
            </a:r>
            <a:endParaRPr sz="1800" b="1">
              <a:solidFill>
                <a:schemeClr val="lt1"/>
              </a:solidFill>
              <a:latin typeface="Lato"/>
              <a:ea typeface="Lato"/>
              <a:cs typeface="Lato"/>
              <a:sym typeface="Lato"/>
            </a:endParaRPr>
          </a:p>
        </p:txBody>
      </p:sp>
      <p:sp>
        <p:nvSpPr>
          <p:cNvPr id="1718" name="Google Shape;1718;p182"/>
          <p:cNvSpPr txBox="1"/>
          <p:nvPr/>
        </p:nvSpPr>
        <p:spPr>
          <a:xfrm>
            <a:off x="3381818" y="1626437"/>
            <a:ext cx="23388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1"/>
                </a:solidFill>
                <a:latin typeface="Lato"/>
                <a:ea typeface="Lato"/>
                <a:cs typeface="Lato"/>
                <a:sym typeface="Lato"/>
              </a:rPr>
              <a:t>The WCTL subcommittee will collaborate with stakeholders to make decisions about use of the appropriation granted under SB4 for roadmap aligned professional development. Funds must be used by June 2027. </a:t>
            </a:r>
            <a:endParaRPr sz="1300">
              <a:solidFill>
                <a:schemeClr val="dk1"/>
              </a:solidFill>
              <a:latin typeface="Lato"/>
              <a:ea typeface="Lato"/>
              <a:cs typeface="Lato"/>
              <a:sym typeface="Lato"/>
            </a:endParaRPr>
          </a:p>
        </p:txBody>
      </p:sp>
      <p:sp>
        <p:nvSpPr>
          <p:cNvPr id="1716" name="Google Shape;1716;p182">
            <a:extLst>
              <a:ext uri="{C183D7F6-B498-43B3-948B-1728B52AA6E4}">
                <adec:decorative xmlns:adec="http://schemas.microsoft.com/office/drawing/2017/decorative" val="1"/>
              </a:ext>
            </a:extLst>
          </p:cNvPr>
          <p:cNvSpPr/>
          <p:nvPr/>
        </p:nvSpPr>
        <p:spPr>
          <a:xfrm>
            <a:off x="6905340" y="1164725"/>
            <a:ext cx="1449000" cy="450000"/>
          </a:xfrm>
          <a:prstGeom prst="rect">
            <a:avLst/>
          </a:prstGeom>
          <a:solidFill>
            <a:srgbClr val="50E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2"/>
          <p:cNvSpPr txBox="1"/>
          <p:nvPr/>
        </p:nvSpPr>
        <p:spPr>
          <a:xfrm>
            <a:off x="6905339" y="1158875"/>
            <a:ext cx="1449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Lato"/>
                <a:ea typeface="Lato"/>
                <a:cs typeface="Lato"/>
                <a:sym typeface="Lato"/>
              </a:rPr>
              <a:t>MWM</a:t>
            </a:r>
            <a:endParaRPr sz="1800" b="1">
              <a:solidFill>
                <a:schemeClr val="lt1"/>
              </a:solidFill>
              <a:latin typeface="Lato"/>
              <a:ea typeface="Lato"/>
              <a:cs typeface="Lato"/>
              <a:sym typeface="Lato"/>
            </a:endParaRPr>
          </a:p>
        </p:txBody>
      </p:sp>
      <p:sp>
        <p:nvSpPr>
          <p:cNvPr id="1719" name="Google Shape;1719;p182"/>
          <p:cNvSpPr txBox="1"/>
          <p:nvPr/>
        </p:nvSpPr>
        <p:spPr>
          <a:xfrm>
            <a:off x="6267877" y="1620582"/>
            <a:ext cx="2603100" cy="198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1"/>
                </a:solidFill>
                <a:latin typeface="Lato"/>
                <a:ea typeface="Lato"/>
                <a:cs typeface="Lato"/>
                <a:sym typeface="Lato"/>
              </a:rPr>
              <a:t>The MWM subcommittee will collaborate with the CSF and NDE to Establish a centralized repository of all reports of data relating to pupil achievement and financial accountability and make the centralized repository easily accessible on the Internet website of the Department.</a:t>
            </a:r>
            <a:endParaRPr sz="1300">
              <a:solidFill>
                <a:schemeClr val="dk1"/>
              </a:solidFill>
              <a:latin typeface="Lato"/>
              <a:ea typeface="Lato"/>
              <a:cs typeface="Lato"/>
              <a:sym typeface="Lato"/>
            </a:endParaRPr>
          </a:p>
        </p:txBody>
      </p:sp>
      <p:pic>
        <p:nvPicPr>
          <p:cNvPr id="1723" name="Google Shape;1723;p182">
            <a:extLst>
              <a:ext uri="{C183D7F6-B498-43B3-948B-1728B52AA6E4}">
                <adec:decorative xmlns:adec="http://schemas.microsoft.com/office/drawing/2017/decorative" val="1"/>
              </a:ext>
            </a:extLst>
          </p:cNvPr>
          <p:cNvPicPr preferRelativeResize="0"/>
          <p:nvPr/>
        </p:nvPicPr>
        <p:blipFill rotWithShape="1">
          <a:blip r:embed="rId3">
            <a:alphaModFix/>
          </a:blip>
          <a:srcRect l="65582" t="11840" r="6749" b="11970"/>
          <a:stretch/>
        </p:blipFill>
        <p:spPr>
          <a:xfrm>
            <a:off x="3240600" y="1112887"/>
            <a:ext cx="581500" cy="584432"/>
          </a:xfrm>
          <a:prstGeom prst="rect">
            <a:avLst/>
          </a:prstGeom>
          <a:noFill/>
          <a:ln>
            <a:noFill/>
          </a:ln>
        </p:spPr>
      </p:pic>
      <p:pic>
        <p:nvPicPr>
          <p:cNvPr id="1724" name="Google Shape;1724;p182">
            <a:extLst>
              <a:ext uri="{C183D7F6-B498-43B3-948B-1728B52AA6E4}">
                <adec:decorative xmlns:adec="http://schemas.microsoft.com/office/drawing/2017/decorative" val="1"/>
              </a:ext>
            </a:extLst>
          </p:cNvPr>
          <p:cNvPicPr preferRelativeResize="0"/>
          <p:nvPr/>
        </p:nvPicPr>
        <p:blipFill rotWithShape="1">
          <a:blip r:embed="rId3">
            <a:alphaModFix/>
          </a:blip>
          <a:srcRect l="5183" t="5909" r="65537" b="11908"/>
          <a:stretch/>
        </p:blipFill>
        <p:spPr>
          <a:xfrm>
            <a:off x="6323852" y="1091875"/>
            <a:ext cx="581498" cy="595725"/>
          </a:xfrm>
          <a:prstGeom prst="rect">
            <a:avLst/>
          </a:prstGeom>
          <a:noFill/>
          <a:ln>
            <a:noFill/>
          </a:ln>
        </p:spPr>
      </p:pic>
      <p:pic>
        <p:nvPicPr>
          <p:cNvPr id="1725" name="Google Shape;1725;p182">
            <a:extLst>
              <a:ext uri="{C183D7F6-B498-43B3-948B-1728B52AA6E4}">
                <adec:decorative xmlns:adec="http://schemas.microsoft.com/office/drawing/2017/decorative" val="1"/>
              </a:ext>
            </a:extLst>
          </p:cNvPr>
          <p:cNvPicPr preferRelativeResize="0"/>
          <p:nvPr/>
        </p:nvPicPr>
        <p:blipFill rotWithShape="1">
          <a:blip r:embed="rId3">
            <a:alphaModFix/>
          </a:blip>
          <a:srcRect l="37678" t="8909" r="33042" b="8909"/>
          <a:stretch/>
        </p:blipFill>
        <p:spPr>
          <a:xfrm>
            <a:off x="394052" y="1097725"/>
            <a:ext cx="581497" cy="595725"/>
          </a:xfrm>
          <a:prstGeom prst="rect">
            <a:avLst/>
          </a:prstGeom>
          <a:noFill/>
          <a:ln>
            <a:noFill/>
          </a:ln>
        </p:spPr>
      </p:pic>
      <p:sp>
        <p:nvSpPr>
          <p:cNvPr id="1704" name="Google Shape;1704;p182"/>
          <p:cNvSpPr txBox="1"/>
          <p:nvPr/>
        </p:nvSpPr>
        <p:spPr>
          <a:xfrm>
            <a:off x="11375" y="3712576"/>
            <a:ext cx="8119800" cy="1032300"/>
          </a:xfrm>
          <a:prstGeom prst="rect">
            <a:avLst/>
          </a:prstGeom>
          <a:noFill/>
          <a:ln>
            <a:noFill/>
          </a:ln>
        </p:spPr>
        <p:txBody>
          <a:bodyPr spcFirstLastPara="1" wrap="square" lIns="68575" tIns="34275" rIns="68575" bIns="34275" anchor="t" anchorCtr="0">
            <a:spAutoFit/>
          </a:bodyPr>
          <a:lstStyle/>
          <a:p>
            <a:pPr marL="457200" lvl="0" indent="-336550" algn="l" rtl="0">
              <a:lnSpc>
                <a:spcPct val="90000"/>
              </a:lnSpc>
              <a:spcBef>
                <a:spcPts val="800"/>
              </a:spcBef>
              <a:spcAft>
                <a:spcPts val="0"/>
              </a:spcAft>
              <a:buClr>
                <a:schemeClr val="lt1"/>
              </a:buClr>
              <a:buSzPts val="1700"/>
              <a:buFont typeface="Lato"/>
              <a:buChar char="●"/>
            </a:pPr>
            <a:r>
              <a:rPr lang="en" sz="1700" dirty="0">
                <a:solidFill>
                  <a:schemeClr val="lt1"/>
                </a:solidFill>
                <a:latin typeface="Lato"/>
                <a:ea typeface="Lato"/>
                <a:cs typeface="Lato"/>
                <a:sym typeface="Lato"/>
              </a:rPr>
              <a:t>Read your selected priority.  </a:t>
            </a:r>
            <a:endParaRPr sz="1700" dirty="0">
              <a:solidFill>
                <a:schemeClr val="lt1"/>
              </a:solidFill>
              <a:latin typeface="Lato"/>
              <a:ea typeface="Lato"/>
              <a:cs typeface="Lato"/>
              <a:sym typeface="Lato"/>
            </a:endParaRPr>
          </a:p>
          <a:p>
            <a:pPr marL="457200" lvl="0" indent="-336550" algn="l" rtl="0">
              <a:lnSpc>
                <a:spcPct val="90000"/>
              </a:lnSpc>
              <a:spcBef>
                <a:spcPts val="1000"/>
              </a:spcBef>
              <a:spcAft>
                <a:spcPts val="0"/>
              </a:spcAft>
              <a:buClr>
                <a:schemeClr val="lt1"/>
              </a:buClr>
              <a:buSzPts val="1700"/>
              <a:buFont typeface="Lato"/>
              <a:buChar char="●"/>
            </a:pPr>
            <a:r>
              <a:rPr lang="en" sz="1700" dirty="0">
                <a:solidFill>
                  <a:schemeClr val="lt1"/>
                </a:solidFill>
                <a:latin typeface="Lato"/>
                <a:ea typeface="Lato"/>
                <a:cs typeface="Lato"/>
                <a:sym typeface="Lato"/>
              </a:rPr>
              <a:t>Reflect on what the “roadwork” might look like.</a:t>
            </a:r>
            <a:endParaRPr sz="1700" dirty="0">
              <a:solidFill>
                <a:schemeClr val="lt1"/>
              </a:solidFill>
              <a:latin typeface="Lato"/>
              <a:ea typeface="Lato"/>
              <a:cs typeface="Lato"/>
              <a:sym typeface="Lato"/>
            </a:endParaRPr>
          </a:p>
          <a:p>
            <a:pPr marL="457200" lvl="0" indent="-336550" algn="l" rtl="0">
              <a:lnSpc>
                <a:spcPct val="90000"/>
              </a:lnSpc>
              <a:spcBef>
                <a:spcPts val="1000"/>
              </a:spcBef>
              <a:spcAft>
                <a:spcPts val="1000"/>
              </a:spcAft>
              <a:buClr>
                <a:schemeClr val="lt1"/>
              </a:buClr>
              <a:buSzPts val="1700"/>
              <a:buFont typeface="Lato"/>
              <a:buChar char="●"/>
            </a:pPr>
            <a:r>
              <a:rPr lang="en" sz="1700" dirty="0">
                <a:solidFill>
                  <a:schemeClr val="lt1"/>
                </a:solidFill>
                <a:latin typeface="Lato"/>
                <a:ea typeface="Lato"/>
                <a:cs typeface="Lato"/>
                <a:sym typeface="Lato"/>
              </a:rPr>
              <a:t>Process/justify using at least two lenses (e.g. Owner Map + Timeline)</a:t>
            </a:r>
            <a:endParaRPr sz="1700" dirty="0">
              <a:solidFill>
                <a:schemeClr val="lt1"/>
              </a:solidFill>
              <a:latin typeface="Lato"/>
              <a:ea typeface="Lato"/>
              <a:cs typeface="Lato"/>
              <a:sym typeface="Lato"/>
            </a:endParaRPr>
          </a:p>
        </p:txBody>
      </p:sp>
      <p:sp>
        <p:nvSpPr>
          <p:cNvPr id="1726" name="Google Shape;1726;p182"/>
          <p:cNvSpPr txBox="1">
            <a:spLocks noGrp="1"/>
          </p:cNvSpPr>
          <p:nvPr>
            <p:ph type="sldNum" idx="12"/>
          </p:nvPr>
        </p:nvSpPr>
        <p:spPr>
          <a:xfrm>
            <a:off x="6583680"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1400"/>
              <a:buFont typeface="Arial"/>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183"/>
          <p:cNvSpPr txBox="1">
            <a:spLocks noGrp="1"/>
          </p:cNvSpPr>
          <p:nvPr>
            <p:ph type="title"/>
          </p:nvPr>
        </p:nvSpPr>
        <p:spPr>
          <a:xfrm>
            <a:off x="32850" y="1063209"/>
            <a:ext cx="2104800" cy="20871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000" b="1">
                <a:solidFill>
                  <a:schemeClr val="lt1"/>
                </a:solidFill>
              </a:rPr>
              <a:t>Success Markers</a:t>
            </a:r>
            <a:r>
              <a:rPr lang="en" sz="1800" b="1">
                <a:solidFill>
                  <a:schemeClr val="lt1"/>
                </a:solidFill>
              </a:rPr>
              <a:t> </a:t>
            </a:r>
            <a:endParaRPr sz="1800" b="1">
              <a:solidFill>
                <a:schemeClr val="lt1"/>
              </a:solidFill>
            </a:endParaRPr>
          </a:p>
          <a:p>
            <a:pPr marL="0" lvl="0" indent="0" algn="l" rtl="0">
              <a:lnSpc>
                <a:spcPct val="100000"/>
              </a:lnSpc>
              <a:spcBef>
                <a:spcPts val="0"/>
              </a:spcBef>
              <a:spcAft>
                <a:spcPts val="0"/>
              </a:spcAft>
              <a:buNone/>
            </a:pPr>
            <a:endParaRPr sz="1800" b="1">
              <a:solidFill>
                <a:schemeClr val="accent3"/>
              </a:solidFill>
            </a:endParaRPr>
          </a:p>
          <a:p>
            <a:pPr marL="0" lvl="0" indent="0" algn="l" rtl="0">
              <a:lnSpc>
                <a:spcPct val="100000"/>
              </a:lnSpc>
              <a:spcBef>
                <a:spcPts val="0"/>
              </a:spcBef>
              <a:spcAft>
                <a:spcPts val="0"/>
              </a:spcAft>
              <a:buNone/>
            </a:pPr>
            <a:r>
              <a:rPr lang="en" sz="1800" b="1">
                <a:solidFill>
                  <a:schemeClr val="accent3"/>
                </a:solidFill>
              </a:rPr>
              <a:t>What Will </a:t>
            </a:r>
            <a:endParaRPr sz="1800" b="1">
              <a:solidFill>
                <a:schemeClr val="accent3"/>
              </a:solidFill>
            </a:endParaRPr>
          </a:p>
          <a:p>
            <a:pPr marL="0" lvl="0" indent="0" algn="l" rtl="0">
              <a:lnSpc>
                <a:spcPct val="100000"/>
              </a:lnSpc>
              <a:spcBef>
                <a:spcPts val="0"/>
              </a:spcBef>
              <a:spcAft>
                <a:spcPts val="0"/>
              </a:spcAft>
              <a:buNone/>
            </a:pPr>
            <a:r>
              <a:rPr lang="en" sz="1800" b="1">
                <a:solidFill>
                  <a:schemeClr val="accent3"/>
                </a:solidFill>
              </a:rPr>
              <a:t>Count as Accomplishment? </a:t>
            </a:r>
            <a:endParaRPr sz="1800" b="1">
              <a:solidFill>
                <a:schemeClr val="accent3"/>
              </a:solidFill>
            </a:endParaRPr>
          </a:p>
        </p:txBody>
      </p:sp>
      <p:sp>
        <p:nvSpPr>
          <p:cNvPr id="1733" name="Google Shape;1733;p183"/>
          <p:cNvSpPr txBox="1"/>
          <p:nvPr/>
        </p:nvSpPr>
        <p:spPr>
          <a:xfrm>
            <a:off x="2663183" y="627741"/>
            <a:ext cx="4598400" cy="35145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200"/>
              </a:spcBef>
              <a:spcAft>
                <a:spcPts val="0"/>
              </a:spcAft>
              <a:buNone/>
            </a:pPr>
            <a:r>
              <a:rPr lang="en" sz="1600" b="1">
                <a:solidFill>
                  <a:srgbClr val="002060"/>
                </a:solidFill>
                <a:latin typeface="Lato"/>
                <a:ea typeface="Lato"/>
                <a:cs typeface="Lato"/>
                <a:sym typeface="Lato"/>
              </a:rPr>
              <a:t>By June 30, we can say we accomplished ____.</a:t>
            </a:r>
            <a:endParaRPr sz="1600" b="1">
              <a:solidFill>
                <a:srgbClr val="002060"/>
              </a:solidFill>
              <a:latin typeface="Lato"/>
              <a:ea typeface="Lato"/>
              <a:cs typeface="Lato"/>
              <a:sym typeface="Lato"/>
            </a:endParaRPr>
          </a:p>
          <a:p>
            <a:pPr marL="0" lvl="0" indent="0" algn="l" rtl="0">
              <a:lnSpc>
                <a:spcPct val="130000"/>
              </a:lnSpc>
              <a:spcBef>
                <a:spcPts val="1000"/>
              </a:spcBef>
              <a:spcAft>
                <a:spcPts val="0"/>
              </a:spcAft>
              <a:buNone/>
            </a:pPr>
            <a:endParaRPr sz="1600" b="1">
              <a:solidFill>
                <a:srgbClr val="002060"/>
              </a:solidFill>
              <a:latin typeface="Lato"/>
              <a:ea typeface="Lato"/>
              <a:cs typeface="Lato"/>
              <a:sym typeface="Lato"/>
            </a:endParaRPr>
          </a:p>
          <a:p>
            <a:pPr marL="0" lvl="0" indent="0" algn="l" rtl="0">
              <a:lnSpc>
                <a:spcPct val="130000"/>
              </a:lnSpc>
              <a:spcBef>
                <a:spcPts val="1000"/>
              </a:spcBef>
              <a:spcAft>
                <a:spcPts val="0"/>
              </a:spcAft>
              <a:buNone/>
            </a:pPr>
            <a:r>
              <a:rPr lang="en" sz="1600" b="1">
                <a:solidFill>
                  <a:srgbClr val="002060"/>
                </a:solidFill>
                <a:latin typeface="Lato"/>
                <a:ea typeface="Lato"/>
                <a:cs typeface="Lato"/>
                <a:sym typeface="Lato"/>
              </a:rPr>
              <a:t>By Dec 30, we can say we accomplished _____.</a:t>
            </a:r>
            <a:endParaRPr sz="1600" b="1">
              <a:solidFill>
                <a:srgbClr val="002060"/>
              </a:solidFill>
              <a:latin typeface="Lato"/>
              <a:ea typeface="Lato"/>
              <a:cs typeface="Lato"/>
              <a:sym typeface="Lato"/>
            </a:endParaRPr>
          </a:p>
          <a:p>
            <a:pPr marL="0" lvl="0" indent="0" algn="l" rtl="0">
              <a:lnSpc>
                <a:spcPct val="130000"/>
              </a:lnSpc>
              <a:spcBef>
                <a:spcPts val="1000"/>
              </a:spcBef>
              <a:spcAft>
                <a:spcPts val="0"/>
              </a:spcAft>
              <a:buNone/>
            </a:pPr>
            <a:endParaRPr sz="1600" b="1">
              <a:solidFill>
                <a:srgbClr val="002060"/>
              </a:solidFill>
              <a:latin typeface="Lato"/>
              <a:ea typeface="Lato"/>
              <a:cs typeface="Lato"/>
              <a:sym typeface="Lato"/>
            </a:endParaRPr>
          </a:p>
          <a:p>
            <a:pPr marL="0" lvl="0" indent="0" algn="l" rtl="0">
              <a:lnSpc>
                <a:spcPct val="130000"/>
              </a:lnSpc>
              <a:spcBef>
                <a:spcPts val="1000"/>
              </a:spcBef>
              <a:spcAft>
                <a:spcPts val="0"/>
              </a:spcAft>
              <a:buNone/>
            </a:pPr>
            <a:r>
              <a:rPr lang="en" sz="1600" b="1">
                <a:solidFill>
                  <a:srgbClr val="002060"/>
                </a:solidFill>
                <a:latin typeface="Lato"/>
                <a:ea typeface="Lato"/>
                <a:cs typeface="Lato"/>
                <a:sym typeface="Lato"/>
              </a:rPr>
              <a:t>We’ll know because we can point to evidence: </a:t>
            </a:r>
            <a:endParaRPr sz="1600" b="1">
              <a:solidFill>
                <a:srgbClr val="002060"/>
              </a:solidFill>
              <a:latin typeface="Lato"/>
              <a:ea typeface="Lato"/>
              <a:cs typeface="Lato"/>
              <a:sym typeface="Lato"/>
            </a:endParaRPr>
          </a:p>
          <a:p>
            <a:pPr marL="914400" lvl="1" indent="-323850" algn="l" rtl="0">
              <a:lnSpc>
                <a:spcPct val="130000"/>
              </a:lnSpc>
              <a:spcBef>
                <a:spcPts val="1000"/>
              </a:spcBef>
              <a:spcAft>
                <a:spcPts val="0"/>
              </a:spcAft>
              <a:buClr>
                <a:srgbClr val="002060"/>
              </a:buClr>
              <a:buSzPts val="1500"/>
              <a:buFont typeface="Lato"/>
              <a:buChar char="○"/>
            </a:pPr>
            <a:r>
              <a:rPr lang="en" sz="1500" i="1">
                <a:solidFill>
                  <a:srgbClr val="002060"/>
                </a:solidFill>
                <a:latin typeface="Lato"/>
                <a:ea typeface="Lato"/>
                <a:cs typeface="Lato"/>
                <a:sym typeface="Lato"/>
              </a:rPr>
              <a:t>an adopted artifact/tool, </a:t>
            </a:r>
            <a:endParaRPr sz="1500" i="1">
              <a:solidFill>
                <a:srgbClr val="002060"/>
              </a:solidFill>
              <a:latin typeface="Lato"/>
              <a:ea typeface="Lato"/>
              <a:cs typeface="Lato"/>
              <a:sym typeface="Lato"/>
            </a:endParaRPr>
          </a:p>
          <a:p>
            <a:pPr marL="914400" lvl="1" indent="-323850" algn="l" rtl="0">
              <a:lnSpc>
                <a:spcPct val="130000"/>
              </a:lnSpc>
              <a:spcBef>
                <a:spcPts val="1000"/>
              </a:spcBef>
              <a:spcAft>
                <a:spcPts val="0"/>
              </a:spcAft>
              <a:buClr>
                <a:srgbClr val="002060"/>
              </a:buClr>
              <a:buSzPts val="1500"/>
              <a:buFont typeface="Lato"/>
              <a:buChar char="○"/>
            </a:pPr>
            <a:r>
              <a:rPr lang="en" sz="1500" i="1">
                <a:solidFill>
                  <a:srgbClr val="002060"/>
                </a:solidFill>
                <a:latin typeface="Lato"/>
                <a:ea typeface="Lato"/>
                <a:cs typeface="Lato"/>
                <a:sym typeface="Lato"/>
              </a:rPr>
              <a:t>a named owner + carriers, and </a:t>
            </a:r>
            <a:endParaRPr sz="1500" i="1">
              <a:solidFill>
                <a:srgbClr val="002060"/>
              </a:solidFill>
              <a:latin typeface="Lato"/>
              <a:ea typeface="Lato"/>
              <a:cs typeface="Lato"/>
              <a:sym typeface="Lato"/>
            </a:endParaRPr>
          </a:p>
          <a:p>
            <a:pPr marL="914400" lvl="1" indent="-323850" algn="l" rtl="0">
              <a:lnSpc>
                <a:spcPct val="130000"/>
              </a:lnSpc>
              <a:spcBef>
                <a:spcPts val="1000"/>
              </a:spcBef>
              <a:spcAft>
                <a:spcPts val="1000"/>
              </a:spcAft>
              <a:buClr>
                <a:srgbClr val="002060"/>
              </a:buClr>
              <a:buSzPts val="1500"/>
              <a:buFont typeface="Lato"/>
              <a:buChar char="○"/>
            </a:pPr>
            <a:r>
              <a:rPr lang="en" sz="1500" i="1">
                <a:solidFill>
                  <a:srgbClr val="002060"/>
                </a:solidFill>
                <a:latin typeface="Lato"/>
                <a:ea typeface="Lato"/>
                <a:cs typeface="Lato"/>
                <a:sym typeface="Lato"/>
              </a:rPr>
              <a:t>a feedback/maintenance routine.</a:t>
            </a:r>
            <a:endParaRPr sz="1500" i="1">
              <a:solidFill>
                <a:srgbClr val="002060"/>
              </a:solidFill>
              <a:latin typeface="Lato"/>
              <a:ea typeface="Lato"/>
              <a:cs typeface="Lato"/>
              <a:sym typeface="Lato"/>
            </a:endParaRPr>
          </a:p>
        </p:txBody>
      </p:sp>
      <p:sp>
        <p:nvSpPr>
          <p:cNvPr id="1734" name="Google Shape;1734;p183"/>
          <p:cNvSpPr txBox="1"/>
          <p:nvPr/>
        </p:nvSpPr>
        <p:spPr>
          <a:xfrm>
            <a:off x="2591127" y="4492738"/>
            <a:ext cx="5561700" cy="3849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200"/>
              </a:spcBef>
              <a:spcAft>
                <a:spcPts val="1200"/>
              </a:spcAft>
              <a:buNone/>
            </a:pPr>
            <a:r>
              <a:rPr lang="en" sz="1300" b="1">
                <a:solidFill>
                  <a:schemeClr val="accent2"/>
                </a:solidFill>
                <a:latin typeface="Lato"/>
                <a:ea typeface="Lato"/>
                <a:cs typeface="Lato"/>
                <a:sym typeface="Lato"/>
              </a:rPr>
              <a:t>Silent write (2 min) → Pair Share (2 min) → Whole Group Harvest (2 min)</a:t>
            </a:r>
            <a:endParaRPr sz="1300" b="1">
              <a:solidFill>
                <a:schemeClr val="accent2"/>
              </a:solidFill>
              <a:latin typeface="Lato"/>
              <a:ea typeface="Lato"/>
              <a:cs typeface="Lato"/>
              <a:sym typeface="Lato"/>
            </a:endParaRPr>
          </a:p>
        </p:txBody>
      </p:sp>
      <p:sp>
        <p:nvSpPr>
          <p:cNvPr id="1732" name="Google Shape;1732;p18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10" name="Google Shape;1310;p157"/>
          <p:cNvSpPr txBox="1">
            <a:spLocks noGrp="1"/>
          </p:cNvSpPr>
          <p:nvPr>
            <p:ph type="title"/>
          </p:nvPr>
        </p:nvSpPr>
        <p:spPr>
          <a:xfrm>
            <a:off x="1697704" y="321897"/>
            <a:ext cx="5745144" cy="628544"/>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accent1"/>
              </a:buClr>
              <a:buSzPct val="100000"/>
              <a:buFont typeface="Lato"/>
              <a:buNone/>
            </a:pPr>
            <a:r>
              <a:rPr lang="en" dirty="0"/>
              <a:t>Framing the Day</a:t>
            </a:r>
            <a:endParaRPr dirty="0"/>
          </a:p>
          <a:p>
            <a:pPr marL="0" lvl="0" indent="0" algn="ctr" rtl="0">
              <a:lnSpc>
                <a:spcPct val="90000"/>
              </a:lnSpc>
              <a:spcBef>
                <a:spcPts val="0"/>
              </a:spcBef>
              <a:spcAft>
                <a:spcPts val="0"/>
              </a:spcAft>
              <a:buClr>
                <a:schemeClr val="accent1"/>
              </a:buClr>
              <a:buSzPct val="129729"/>
              <a:buFont typeface="Lato"/>
              <a:buNone/>
            </a:pPr>
            <a:r>
              <a:rPr lang="en" sz="1850" i="1" dirty="0"/>
              <a:t>Day 1 Agenda and Goals</a:t>
            </a:r>
            <a:endParaRPr sz="1850" i="1" dirty="0"/>
          </a:p>
        </p:txBody>
      </p:sp>
      <p:sp>
        <p:nvSpPr>
          <p:cNvPr id="1309" name="Google Shape;1309;p157"/>
          <p:cNvSpPr txBox="1">
            <a:spLocks noGrp="1"/>
          </p:cNvSpPr>
          <p:nvPr>
            <p:ph type="body" idx="1"/>
          </p:nvPr>
        </p:nvSpPr>
        <p:spPr>
          <a:xfrm>
            <a:off x="2266725" y="1232939"/>
            <a:ext cx="5169000" cy="1092600"/>
          </a:xfrm>
          <a:prstGeom prst="rect">
            <a:avLst/>
          </a:prstGeom>
          <a:noFill/>
          <a:ln w="9525" cap="flat" cmpd="sng">
            <a:solidFill>
              <a:schemeClr val="accent3"/>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15000"/>
              </a:lnSpc>
              <a:spcBef>
                <a:spcPts val="1200"/>
              </a:spcBef>
              <a:spcAft>
                <a:spcPts val="1200"/>
              </a:spcAft>
              <a:buNone/>
            </a:pPr>
            <a:r>
              <a:rPr lang="en" b="1">
                <a:solidFill>
                  <a:srgbClr val="000000"/>
                </a:solidFill>
              </a:rPr>
              <a:t>10:00–10:45 | Grounding + Context</a:t>
            </a:r>
            <a:br>
              <a:rPr lang="en" b="1">
                <a:solidFill>
                  <a:srgbClr val="000000"/>
                </a:solidFill>
              </a:rPr>
            </a:br>
            <a:r>
              <a:rPr lang="en" i="1">
                <a:solidFill>
                  <a:srgbClr val="000000"/>
                </a:solidFill>
              </a:rPr>
              <a:t>Goal:</a:t>
            </a:r>
            <a:r>
              <a:rPr lang="en">
                <a:solidFill>
                  <a:srgbClr val="000000"/>
                </a:solidFill>
              </a:rPr>
              <a:t> Align on where we’ve come from, what’s changed since the Roadmap (funding, leadership, legislation), and what we need from this two‑day meeting.</a:t>
            </a:r>
            <a:endParaRPr sz="2100"/>
          </a:p>
        </p:txBody>
      </p:sp>
      <p:sp>
        <p:nvSpPr>
          <p:cNvPr id="1311" name="Google Shape;1311;p157"/>
          <p:cNvSpPr txBox="1">
            <a:spLocks noGrp="1"/>
          </p:cNvSpPr>
          <p:nvPr>
            <p:ph type="body" idx="2"/>
          </p:nvPr>
        </p:nvSpPr>
        <p:spPr>
          <a:xfrm>
            <a:off x="2273775" y="2580688"/>
            <a:ext cx="5169000" cy="1092600"/>
          </a:xfrm>
          <a:prstGeom prst="rect">
            <a:avLst/>
          </a:prstGeom>
          <a:noFill/>
          <a:ln w="9525" cap="flat" cmpd="sng">
            <a:solidFill>
              <a:schemeClr val="accent4"/>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15000"/>
              </a:lnSpc>
              <a:spcBef>
                <a:spcPts val="1200"/>
              </a:spcBef>
              <a:spcAft>
                <a:spcPts val="1200"/>
              </a:spcAft>
              <a:buNone/>
            </a:pPr>
            <a:r>
              <a:rPr lang="en" b="1">
                <a:solidFill>
                  <a:srgbClr val="000000"/>
                </a:solidFill>
              </a:rPr>
              <a:t>10:45–12:00 | Shared learning: What does “roadwork” mean?</a:t>
            </a:r>
            <a:br>
              <a:rPr lang="en" b="1">
                <a:solidFill>
                  <a:srgbClr val="000000"/>
                </a:solidFill>
              </a:rPr>
            </a:br>
            <a:r>
              <a:rPr lang="en" b="1">
                <a:solidFill>
                  <a:srgbClr val="000000"/>
                </a:solidFill>
              </a:rPr>
              <a:t>Goal: </a:t>
            </a:r>
            <a:r>
              <a:rPr lang="en">
                <a:solidFill>
                  <a:srgbClr val="000000"/>
                </a:solidFill>
              </a:rPr>
              <a:t>Get on the same page about how the Commission creates real impact without big new dollars—and what “success” looks like this year.</a:t>
            </a:r>
            <a:endParaRPr sz="2100"/>
          </a:p>
        </p:txBody>
      </p:sp>
      <p:sp>
        <p:nvSpPr>
          <p:cNvPr id="1312" name="Google Shape;1312;p157"/>
          <p:cNvSpPr txBox="1">
            <a:spLocks noGrp="1"/>
          </p:cNvSpPr>
          <p:nvPr>
            <p:ph type="body" idx="3"/>
          </p:nvPr>
        </p:nvSpPr>
        <p:spPr>
          <a:xfrm>
            <a:off x="2273775" y="3968766"/>
            <a:ext cx="5169000" cy="1092600"/>
          </a:xfrm>
          <a:prstGeom prst="rect">
            <a:avLst/>
          </a:prstGeom>
          <a:noFill/>
          <a:ln w="9525" cap="flat" cmpd="sng">
            <a:solidFill>
              <a:schemeClr val="accent2"/>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15000"/>
              </a:lnSpc>
              <a:spcBef>
                <a:spcPts val="1200"/>
              </a:spcBef>
              <a:spcAft>
                <a:spcPts val="1200"/>
              </a:spcAft>
              <a:buNone/>
            </a:pPr>
            <a:r>
              <a:rPr lang="en" b="1">
                <a:solidFill>
                  <a:srgbClr val="000000"/>
                </a:solidFill>
              </a:rPr>
              <a:t>12:45–3:45 | Subcommittee Breakouts → Share-Back</a:t>
            </a:r>
            <a:br>
              <a:rPr lang="en" b="1">
                <a:solidFill>
                  <a:srgbClr val="000000"/>
                </a:solidFill>
              </a:rPr>
            </a:br>
            <a:r>
              <a:rPr lang="en" b="1">
                <a:solidFill>
                  <a:srgbClr val="000000"/>
                </a:solidFill>
              </a:rPr>
              <a:t>Goal: </a:t>
            </a:r>
            <a:r>
              <a:rPr lang="en">
                <a:solidFill>
                  <a:srgbClr val="000000"/>
                </a:solidFill>
              </a:rPr>
              <a:t>Apply the shared language to each subcommittee’s “offer” and sharpen near-term actions, owners, and evidence we can point to by June/December.</a:t>
            </a:r>
            <a:endParaRPr sz="2100"/>
          </a:p>
        </p:txBody>
      </p:sp>
      <p:pic>
        <p:nvPicPr>
          <p:cNvPr id="1313" name="Google Shape;1313;p1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23462" y="4531280"/>
            <a:ext cx="496816" cy="364732"/>
          </a:xfrm>
          <a:prstGeom prst="rect">
            <a:avLst/>
          </a:prstGeom>
          <a:noFill/>
          <a:ln>
            <a:noFill/>
          </a:ln>
        </p:spPr>
      </p:pic>
      <p:sp>
        <p:nvSpPr>
          <p:cNvPr id="1314" name="Google Shape;1314;p157">
            <a:extLst>
              <a:ext uri="{C183D7F6-B498-43B3-948B-1728B52AA6E4}">
                <adec:decorative xmlns:adec="http://schemas.microsoft.com/office/drawing/2017/decorative" val="1"/>
              </a:ext>
            </a:extLst>
          </p:cNvPr>
          <p:cNvSpPr txBox="1"/>
          <p:nvPr/>
        </p:nvSpPr>
        <p:spPr>
          <a:xfrm>
            <a:off x="5916900" y="60075"/>
            <a:ext cx="2981100" cy="122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100" b="1">
                <a:solidFill>
                  <a:schemeClr val="dk1"/>
                </a:solidFill>
                <a:latin typeface="Lato"/>
                <a:ea typeface="Lato"/>
                <a:cs typeface="Lato"/>
                <a:sym typeface="Lato"/>
              </a:rPr>
              <a:t>Wifi: 0448-wifi</a:t>
            </a:r>
            <a:endParaRPr sz="2100" b="1">
              <a:solidFill>
                <a:schemeClr val="dk1"/>
              </a:solidFill>
              <a:latin typeface="Lato"/>
              <a:ea typeface="Lato"/>
              <a:cs typeface="Lato"/>
              <a:sym typeface="Lato"/>
            </a:endParaRPr>
          </a:p>
          <a:p>
            <a:pPr marL="0" lvl="0" indent="0" algn="r" rtl="0">
              <a:spcBef>
                <a:spcPts val="0"/>
              </a:spcBef>
              <a:spcAft>
                <a:spcPts val="0"/>
              </a:spcAft>
              <a:buNone/>
            </a:pPr>
            <a:r>
              <a:rPr lang="en" sz="2100" b="1">
                <a:solidFill>
                  <a:schemeClr val="dk1"/>
                </a:solidFill>
                <a:latin typeface="Lato"/>
                <a:ea typeface="Lato"/>
                <a:cs typeface="Lato"/>
                <a:sym typeface="Lato"/>
              </a:rPr>
              <a:t>PW: 4swct@48</a:t>
            </a:r>
            <a:endParaRPr sz="2100" b="1">
              <a:solidFill>
                <a:schemeClr val="dk1"/>
              </a:solidFill>
              <a:latin typeface="Lato"/>
              <a:ea typeface="Lato"/>
              <a:cs typeface="Lato"/>
              <a:sym typeface="Lato"/>
            </a:endParaRPr>
          </a:p>
        </p:txBody>
      </p:sp>
      <p:sp>
        <p:nvSpPr>
          <p:cNvPr id="1315" name="Google Shape;1315;p15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184"/>
          <p:cNvSpPr txBox="1">
            <a:spLocks noGrp="1"/>
          </p:cNvSpPr>
          <p:nvPr>
            <p:ph type="title"/>
          </p:nvPr>
        </p:nvSpPr>
        <p:spPr>
          <a:xfrm>
            <a:off x="32850" y="1440925"/>
            <a:ext cx="2104800" cy="20871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400" b="1">
                <a:solidFill>
                  <a:schemeClr val="accent2"/>
                </a:solidFill>
              </a:rPr>
              <a:t>Closing</a:t>
            </a:r>
            <a:r>
              <a:rPr lang="en" sz="2200" b="1">
                <a:solidFill>
                  <a:schemeClr val="accent2"/>
                </a:solidFill>
              </a:rPr>
              <a:t>:</a:t>
            </a:r>
            <a:endParaRPr sz="2200" b="1">
              <a:solidFill>
                <a:schemeClr val="accent2"/>
              </a:solidFill>
            </a:endParaRPr>
          </a:p>
          <a:p>
            <a:pPr marL="0" lvl="0" indent="0" algn="l" rtl="0">
              <a:lnSpc>
                <a:spcPct val="100000"/>
              </a:lnSpc>
              <a:spcBef>
                <a:spcPts val="0"/>
              </a:spcBef>
              <a:spcAft>
                <a:spcPts val="0"/>
              </a:spcAft>
              <a:buNone/>
            </a:pPr>
            <a:r>
              <a:rPr lang="en" sz="2200" b="1">
                <a:solidFill>
                  <a:schemeClr val="lt1"/>
                </a:solidFill>
              </a:rPr>
              <a:t>What We’re</a:t>
            </a:r>
            <a:endParaRPr sz="2200" b="1">
              <a:solidFill>
                <a:schemeClr val="lt1"/>
              </a:solidFill>
            </a:endParaRPr>
          </a:p>
          <a:p>
            <a:pPr marL="0" lvl="0" indent="0" algn="l" rtl="0">
              <a:lnSpc>
                <a:spcPct val="100000"/>
              </a:lnSpc>
              <a:spcBef>
                <a:spcPts val="0"/>
              </a:spcBef>
              <a:spcAft>
                <a:spcPts val="0"/>
              </a:spcAft>
              <a:buNone/>
            </a:pPr>
            <a:r>
              <a:rPr lang="en" sz="2200" b="1">
                <a:solidFill>
                  <a:schemeClr val="lt1"/>
                </a:solidFill>
              </a:rPr>
              <a:t>Carrying into Breakouts</a:t>
            </a:r>
            <a:endParaRPr sz="2200" b="1">
              <a:solidFill>
                <a:schemeClr val="lt1"/>
              </a:solidFill>
            </a:endParaRPr>
          </a:p>
        </p:txBody>
      </p:sp>
      <p:sp>
        <p:nvSpPr>
          <p:cNvPr id="1740" name="Google Shape;1740;p18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30</a:t>
            </a:fld>
            <a:endParaRPr/>
          </a:p>
        </p:txBody>
      </p:sp>
      <p:sp>
        <p:nvSpPr>
          <p:cNvPr id="1741" name="Google Shape;1741;p184"/>
          <p:cNvSpPr txBox="1"/>
          <p:nvPr/>
        </p:nvSpPr>
        <p:spPr>
          <a:xfrm>
            <a:off x="2630272" y="468703"/>
            <a:ext cx="6205200" cy="39369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200"/>
              </a:spcBef>
              <a:spcAft>
                <a:spcPts val="0"/>
              </a:spcAft>
              <a:buNone/>
            </a:pPr>
            <a:r>
              <a:rPr lang="en" sz="2100" b="1">
                <a:solidFill>
                  <a:schemeClr val="accent2"/>
                </a:solidFill>
                <a:latin typeface="Lato"/>
                <a:ea typeface="Lato"/>
                <a:cs typeface="Lato"/>
                <a:sym typeface="Lato"/>
              </a:rPr>
              <a:t>Clarity about: </a:t>
            </a:r>
            <a:endParaRPr sz="2100" b="1">
              <a:solidFill>
                <a:schemeClr val="accent2"/>
              </a:solidFill>
              <a:latin typeface="Lato"/>
              <a:ea typeface="Lato"/>
              <a:cs typeface="Lato"/>
              <a:sym typeface="Lato"/>
            </a:endParaRPr>
          </a:p>
          <a:p>
            <a:pPr marL="457200" lvl="0" indent="-330200" algn="l" rtl="0">
              <a:lnSpc>
                <a:spcPct val="130000"/>
              </a:lnSpc>
              <a:spcBef>
                <a:spcPts val="1200"/>
              </a:spcBef>
              <a:spcAft>
                <a:spcPts val="0"/>
              </a:spcAft>
              <a:buClr>
                <a:schemeClr val="accent1"/>
              </a:buClr>
              <a:buSzPts val="1600"/>
              <a:buFont typeface="Lato"/>
              <a:buChar char="●"/>
            </a:pPr>
            <a:r>
              <a:rPr lang="en" sz="1600">
                <a:solidFill>
                  <a:schemeClr val="accent1"/>
                </a:solidFill>
                <a:latin typeface="Lato"/>
                <a:ea typeface="Lato"/>
                <a:cs typeface="Lato"/>
                <a:sym typeface="Lato"/>
              </a:rPr>
              <a:t>Our operating stance </a:t>
            </a:r>
            <a:endParaRPr sz="1600">
              <a:solidFill>
                <a:schemeClr val="accent1"/>
              </a:solidFill>
              <a:latin typeface="Lato"/>
              <a:ea typeface="Lato"/>
              <a:cs typeface="Lato"/>
              <a:sym typeface="Lato"/>
            </a:endParaRPr>
          </a:p>
          <a:p>
            <a:pPr marL="457200" lvl="0" indent="-330200" algn="l" rtl="0">
              <a:lnSpc>
                <a:spcPct val="130000"/>
              </a:lnSpc>
              <a:spcBef>
                <a:spcPts val="0"/>
              </a:spcBef>
              <a:spcAft>
                <a:spcPts val="0"/>
              </a:spcAft>
              <a:buClr>
                <a:schemeClr val="accent1"/>
              </a:buClr>
              <a:buSzPts val="1600"/>
              <a:buFont typeface="Lato"/>
              <a:buChar char="●"/>
            </a:pPr>
            <a:r>
              <a:rPr lang="en" sz="1600">
                <a:solidFill>
                  <a:schemeClr val="accent1"/>
                </a:solidFill>
                <a:latin typeface="Lato"/>
                <a:ea typeface="Lato"/>
                <a:cs typeface="Lato"/>
                <a:sym typeface="Lato"/>
              </a:rPr>
              <a:t>Our guardrails </a:t>
            </a:r>
            <a:r>
              <a:rPr lang="en" sz="1600" i="1">
                <a:solidFill>
                  <a:schemeClr val="accent1"/>
                </a:solidFill>
                <a:latin typeface="Lato"/>
                <a:ea typeface="Lato"/>
                <a:cs typeface="Lato"/>
                <a:sym typeface="Lato"/>
              </a:rPr>
              <a:t>(top risks + prevention)</a:t>
            </a:r>
            <a:endParaRPr sz="1600" i="1">
              <a:solidFill>
                <a:schemeClr val="accent1"/>
              </a:solidFill>
              <a:latin typeface="Lato"/>
              <a:ea typeface="Lato"/>
              <a:cs typeface="Lato"/>
              <a:sym typeface="Lato"/>
            </a:endParaRPr>
          </a:p>
          <a:p>
            <a:pPr marL="457200" lvl="0" indent="-330200" algn="l" rtl="0">
              <a:lnSpc>
                <a:spcPct val="130000"/>
              </a:lnSpc>
              <a:spcBef>
                <a:spcPts val="0"/>
              </a:spcBef>
              <a:spcAft>
                <a:spcPts val="0"/>
              </a:spcAft>
              <a:buClr>
                <a:schemeClr val="accent1"/>
              </a:buClr>
              <a:buSzPts val="1600"/>
              <a:buFont typeface="Lato"/>
              <a:buChar char="●"/>
            </a:pPr>
            <a:r>
              <a:rPr lang="en" sz="1600">
                <a:solidFill>
                  <a:schemeClr val="accent1"/>
                </a:solidFill>
                <a:latin typeface="Lato"/>
                <a:ea typeface="Lato"/>
                <a:cs typeface="Lato"/>
                <a:sym typeface="Lato"/>
              </a:rPr>
              <a:t>Our success markers </a:t>
            </a:r>
            <a:endParaRPr sz="1600">
              <a:solidFill>
                <a:schemeClr val="accent1"/>
              </a:solidFill>
              <a:latin typeface="Lato"/>
              <a:ea typeface="Lato"/>
              <a:cs typeface="Lato"/>
              <a:sym typeface="Lato"/>
            </a:endParaRPr>
          </a:p>
          <a:p>
            <a:pPr marL="0" lvl="0" indent="0" algn="l" rtl="0">
              <a:lnSpc>
                <a:spcPct val="130000"/>
              </a:lnSpc>
              <a:spcBef>
                <a:spcPts val="1000"/>
              </a:spcBef>
              <a:spcAft>
                <a:spcPts val="0"/>
              </a:spcAft>
              <a:buNone/>
            </a:pPr>
            <a:endParaRPr sz="900" b="1">
              <a:solidFill>
                <a:srgbClr val="002060"/>
              </a:solidFill>
              <a:latin typeface="Lato"/>
              <a:ea typeface="Lato"/>
              <a:cs typeface="Lato"/>
              <a:sym typeface="Lato"/>
            </a:endParaRPr>
          </a:p>
          <a:p>
            <a:pPr marL="0" lvl="0" indent="0" algn="l" rtl="0">
              <a:lnSpc>
                <a:spcPct val="130000"/>
              </a:lnSpc>
              <a:spcBef>
                <a:spcPts val="1000"/>
              </a:spcBef>
              <a:spcAft>
                <a:spcPts val="0"/>
              </a:spcAft>
              <a:buNone/>
            </a:pPr>
            <a:r>
              <a:rPr lang="en" sz="2100" b="1">
                <a:solidFill>
                  <a:schemeClr val="accent2"/>
                </a:solidFill>
                <a:latin typeface="Lato"/>
                <a:ea typeface="Lato"/>
                <a:cs typeface="Lato"/>
                <a:sym typeface="Lato"/>
              </a:rPr>
              <a:t>The 3 questions we’ll keep asking to stay on track:</a:t>
            </a:r>
            <a:endParaRPr sz="2100" b="1">
              <a:solidFill>
                <a:schemeClr val="accent2"/>
              </a:solidFill>
              <a:latin typeface="Lato"/>
              <a:ea typeface="Lato"/>
              <a:cs typeface="Lato"/>
              <a:sym typeface="Lato"/>
            </a:endParaRPr>
          </a:p>
          <a:p>
            <a:pPr marL="457200" lvl="0" indent="-330200" algn="l" rtl="0">
              <a:lnSpc>
                <a:spcPct val="130000"/>
              </a:lnSpc>
              <a:spcBef>
                <a:spcPts val="1200"/>
              </a:spcBef>
              <a:spcAft>
                <a:spcPts val="0"/>
              </a:spcAft>
              <a:buClr>
                <a:schemeClr val="accent1"/>
              </a:buClr>
              <a:buSzPts val="1600"/>
              <a:buFont typeface="Lato"/>
              <a:buChar char="●"/>
            </a:pPr>
            <a:r>
              <a:rPr lang="en" sz="1600">
                <a:solidFill>
                  <a:schemeClr val="accent1"/>
                </a:solidFill>
                <a:latin typeface="Lato"/>
                <a:ea typeface="Lato"/>
                <a:cs typeface="Lato"/>
                <a:sym typeface="Lato"/>
              </a:rPr>
              <a:t>What are we trying to make a ‘YES’ for operators?</a:t>
            </a:r>
            <a:endParaRPr sz="1600">
              <a:solidFill>
                <a:schemeClr val="accent1"/>
              </a:solidFill>
              <a:latin typeface="Lato"/>
              <a:ea typeface="Lato"/>
              <a:cs typeface="Lato"/>
              <a:sym typeface="Lato"/>
            </a:endParaRPr>
          </a:p>
          <a:p>
            <a:pPr marL="457200" lvl="0" indent="-330200" algn="l" rtl="0">
              <a:lnSpc>
                <a:spcPct val="130000"/>
              </a:lnSpc>
              <a:spcBef>
                <a:spcPts val="0"/>
              </a:spcBef>
              <a:spcAft>
                <a:spcPts val="0"/>
              </a:spcAft>
              <a:buClr>
                <a:schemeClr val="accent1"/>
              </a:buClr>
              <a:buSzPts val="1600"/>
              <a:buFont typeface="Lato"/>
              <a:buChar char="●"/>
            </a:pPr>
            <a:r>
              <a:rPr lang="en" sz="1600">
                <a:solidFill>
                  <a:schemeClr val="accent1"/>
                </a:solidFill>
                <a:latin typeface="Lato"/>
                <a:ea typeface="Lato"/>
                <a:cs typeface="Lato"/>
                <a:sym typeface="Lato"/>
              </a:rPr>
              <a:t>Who owns it after we leave the room and what routine will it live in?</a:t>
            </a:r>
            <a:endParaRPr sz="1600">
              <a:solidFill>
                <a:schemeClr val="accent1"/>
              </a:solidFill>
              <a:latin typeface="Lato"/>
              <a:ea typeface="Lato"/>
              <a:cs typeface="Lato"/>
              <a:sym typeface="Lato"/>
            </a:endParaRPr>
          </a:p>
          <a:p>
            <a:pPr marL="457200" lvl="0" indent="-330200" algn="l" rtl="0">
              <a:lnSpc>
                <a:spcPct val="130000"/>
              </a:lnSpc>
              <a:spcBef>
                <a:spcPts val="0"/>
              </a:spcBef>
              <a:spcAft>
                <a:spcPts val="0"/>
              </a:spcAft>
              <a:buClr>
                <a:schemeClr val="accent1"/>
              </a:buClr>
              <a:buSzPts val="1600"/>
              <a:buFont typeface="Lato"/>
              <a:buChar char="●"/>
            </a:pPr>
            <a:r>
              <a:rPr lang="en" sz="1600">
                <a:solidFill>
                  <a:schemeClr val="accent1"/>
                </a:solidFill>
                <a:latin typeface="Lato"/>
                <a:ea typeface="Lato"/>
                <a:cs typeface="Lato"/>
                <a:sym typeface="Lato"/>
              </a:rPr>
              <a:t>What proof/permission/handoff is required so it gets adopted?</a:t>
            </a:r>
            <a:endParaRPr sz="1600">
              <a:solidFill>
                <a:schemeClr val="accent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185"/>
          <p:cNvSpPr txBox="1">
            <a:spLocks noGrp="1"/>
          </p:cNvSpPr>
          <p:nvPr>
            <p:ph type="ctrTitle"/>
          </p:nvPr>
        </p:nvSpPr>
        <p:spPr>
          <a:xfrm>
            <a:off x="342428" y="2180695"/>
            <a:ext cx="8360100" cy="13080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Lato"/>
              <a:buNone/>
            </a:pPr>
            <a:r>
              <a:rPr lang="en"/>
              <a:t>VI </a:t>
            </a:r>
            <a:endParaRPr/>
          </a:p>
          <a:p>
            <a:pPr marL="0" lvl="0" indent="0" algn="ctr" rtl="0">
              <a:lnSpc>
                <a:spcPct val="90000"/>
              </a:lnSpc>
              <a:spcBef>
                <a:spcPts val="0"/>
              </a:spcBef>
              <a:spcAft>
                <a:spcPts val="0"/>
              </a:spcAft>
              <a:buClr>
                <a:schemeClr val="lt1"/>
              </a:buClr>
              <a:buSzPts val="4500"/>
              <a:buFont typeface="Lato"/>
              <a:buNone/>
            </a:pPr>
            <a:r>
              <a:rPr lang="en"/>
              <a:t>Lunch Break</a:t>
            </a:r>
            <a:endParaRPr/>
          </a:p>
        </p:txBody>
      </p:sp>
      <p:sp>
        <p:nvSpPr>
          <p:cNvPr id="1747" name="Google Shape;1747;p18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2" name="Google Shape;1752;p186"/>
          <p:cNvSpPr txBox="1">
            <a:spLocks noGrp="1"/>
          </p:cNvSpPr>
          <p:nvPr>
            <p:ph type="ctrTitle"/>
          </p:nvPr>
        </p:nvSpPr>
        <p:spPr>
          <a:xfrm>
            <a:off x="307101" y="2290703"/>
            <a:ext cx="8360100" cy="13080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Lato"/>
              <a:buNone/>
            </a:pPr>
            <a:r>
              <a:rPr lang="en"/>
              <a:t>VII</a:t>
            </a:r>
            <a:endParaRPr/>
          </a:p>
          <a:p>
            <a:pPr marL="0" lvl="0" indent="0" algn="ctr" rtl="0">
              <a:lnSpc>
                <a:spcPct val="90000"/>
              </a:lnSpc>
              <a:spcBef>
                <a:spcPts val="0"/>
              </a:spcBef>
              <a:spcAft>
                <a:spcPts val="0"/>
              </a:spcAft>
              <a:buClr>
                <a:schemeClr val="lt1"/>
              </a:buClr>
              <a:buSzPts val="4500"/>
              <a:buFont typeface="Lato"/>
              <a:buNone/>
            </a:pPr>
            <a:r>
              <a:rPr lang="en"/>
              <a:t>Subcommittee Breakouts </a:t>
            </a:r>
            <a:endParaRPr/>
          </a:p>
        </p:txBody>
      </p:sp>
      <p:sp>
        <p:nvSpPr>
          <p:cNvPr id="1753" name="Google Shape;1753;p18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p18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b="1"/>
              <a:t>2025-2026 SUBCOMMITTEES</a:t>
            </a:r>
            <a:endParaRPr sz="2700" b="1"/>
          </a:p>
        </p:txBody>
      </p:sp>
      <p:sp>
        <p:nvSpPr>
          <p:cNvPr id="1759" name="Google Shape;1759;p187">
            <a:extLst>
              <a:ext uri="{C183D7F6-B498-43B3-948B-1728B52AA6E4}">
                <adec:decorative xmlns:adec="http://schemas.microsoft.com/office/drawing/2017/decorative" val="1"/>
              </a:ext>
            </a:extLst>
          </p:cNvPr>
          <p:cNvSpPr txBox="1"/>
          <p:nvPr/>
        </p:nvSpPr>
        <p:spPr>
          <a:xfrm>
            <a:off x="5608275" y="12070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60" name="Google Shape;1760;p187">
            <a:extLst>
              <a:ext uri="{C183D7F6-B498-43B3-948B-1728B52AA6E4}">
                <adec:decorative xmlns:adec="http://schemas.microsoft.com/office/drawing/2017/decorative" val="1"/>
              </a:ext>
            </a:extLst>
          </p:cNvPr>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61" name="Google Shape;1761;p187">
            <a:extLst>
              <a:ext uri="{C183D7F6-B498-43B3-948B-1728B52AA6E4}">
                <adec:decorative xmlns:adec="http://schemas.microsoft.com/office/drawing/2017/decorative" val="1"/>
              </a:ext>
            </a:extLst>
          </p:cNvPr>
          <p:cNvSpPr txBox="1"/>
          <p:nvPr/>
        </p:nvSpPr>
        <p:spPr>
          <a:xfrm>
            <a:off x="3000000" y="3581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1762" name="Google Shape;1762;p187"/>
          <p:cNvGraphicFramePr/>
          <p:nvPr>
            <p:extLst>
              <p:ext uri="{D42A27DB-BD31-4B8C-83A1-F6EECF244321}">
                <p14:modId xmlns:p14="http://schemas.microsoft.com/office/powerpoint/2010/main" val="3595061808"/>
              </p:ext>
            </p:extLst>
          </p:nvPr>
        </p:nvGraphicFramePr>
        <p:xfrm>
          <a:off x="1075668" y="1369628"/>
          <a:ext cx="7239000" cy="3139380"/>
        </p:xfrm>
        <a:graphic>
          <a:graphicData uri="http://schemas.openxmlformats.org/drawingml/2006/table">
            <a:tbl>
              <a:tblPr firstRow="1">
                <a:noFill/>
                <a:tableStyleId>{C5ED4E35-7018-431D-AFAF-F94534EAB7D1}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sz="1300" b="1">
                          <a:latin typeface="Lato"/>
                          <a:ea typeface="Lato"/>
                          <a:cs typeface="Lato"/>
                          <a:sym typeface="Lato"/>
                        </a:rPr>
                        <a:t>Measuring What Matters</a:t>
                      </a:r>
                      <a:endParaRPr sz="1300" b="1">
                        <a:latin typeface="Lato"/>
                        <a:ea typeface="Lato"/>
                        <a:cs typeface="Lato"/>
                        <a:sym typeface="Lato"/>
                      </a:endParaRPr>
                    </a:p>
                  </a:txBody>
                  <a:tcPr marL="91425" marR="91425" marT="91425" marB="91425">
                    <a:solidFill>
                      <a:schemeClr val="lt1"/>
                    </a:solidFill>
                  </a:tcPr>
                </a:tc>
                <a:tc>
                  <a:txBody>
                    <a:bodyPr/>
                    <a:lstStyle/>
                    <a:p>
                      <a:pPr marL="0" lvl="0" indent="0" algn="ctr" rtl="0">
                        <a:spcBef>
                          <a:spcPts val="0"/>
                        </a:spcBef>
                        <a:spcAft>
                          <a:spcPts val="0"/>
                        </a:spcAft>
                        <a:buNone/>
                      </a:pPr>
                      <a:r>
                        <a:rPr lang="en" sz="1300" b="1">
                          <a:latin typeface="Lato"/>
                          <a:ea typeface="Lato"/>
                          <a:cs typeface="Lato"/>
                          <a:sym typeface="Lato"/>
                        </a:rPr>
                        <a:t>Next Generation Career Pathways</a:t>
                      </a:r>
                      <a:endParaRPr sz="1300" b="1">
                        <a:latin typeface="Lato"/>
                        <a:ea typeface="Lato"/>
                        <a:cs typeface="Lato"/>
                        <a:sym typeface="Lato"/>
                      </a:endParaRPr>
                    </a:p>
                  </a:txBody>
                  <a:tcPr marL="91425" marR="91425" marT="91425" marB="91425">
                    <a:solidFill>
                      <a:schemeClr val="lt1"/>
                    </a:solidFill>
                  </a:tcPr>
                </a:tc>
                <a:tc>
                  <a:txBody>
                    <a:bodyPr/>
                    <a:lstStyle/>
                    <a:p>
                      <a:pPr marL="0" lvl="0" indent="0" algn="ctr" rtl="0">
                        <a:spcBef>
                          <a:spcPts val="0"/>
                        </a:spcBef>
                        <a:spcAft>
                          <a:spcPts val="0"/>
                        </a:spcAft>
                        <a:buNone/>
                      </a:pPr>
                      <a:r>
                        <a:rPr lang="en" sz="1300" b="1">
                          <a:latin typeface="Lato"/>
                          <a:ea typeface="Lato"/>
                          <a:cs typeface="Lato"/>
                          <a:sym typeface="Lato"/>
                        </a:rPr>
                        <a:t>World-Class Teaching and Learning</a:t>
                      </a:r>
                      <a:endParaRPr sz="1300" b="1">
                        <a:latin typeface="Lato"/>
                        <a:ea typeface="Lato"/>
                        <a:cs typeface="Lato"/>
                        <a:sym typeface="Lato"/>
                      </a:endParaRPr>
                    </a:p>
                  </a:txBody>
                  <a:tcPr marL="91425" marR="91425" marT="91425" marB="91425">
                    <a:solidFill>
                      <a:schemeClr val="lt1"/>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latin typeface="Lato"/>
                          <a:ea typeface="Lato"/>
                          <a:cs typeface="Lato"/>
                          <a:sym typeface="Lato"/>
                        </a:rPr>
                        <a:t>Adam Young</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Tim Hughes</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Angela Taylor</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Sean Parker</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Sebastian Rios</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Patricia Charlton</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Selena Torres-Fossett</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Peter Zierhut</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Rebecca Garcia</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Steve Canavero</a:t>
                      </a:r>
                      <a:endParaRPr sz="1300">
                        <a:latin typeface="Lato"/>
                        <a:ea typeface="Lato"/>
                        <a:cs typeface="Lato"/>
                        <a:sym typeface="Lato"/>
                      </a:endParaRPr>
                    </a:p>
                    <a:p>
                      <a:pPr marL="0" lvl="0" indent="0" algn="ctr" rtl="0">
                        <a:spcBef>
                          <a:spcPts val="0"/>
                        </a:spcBef>
                        <a:spcAft>
                          <a:spcPts val="0"/>
                        </a:spcAft>
                        <a:buNone/>
                      </a:pPr>
                      <a:endParaRPr sz="1300">
                        <a:latin typeface="Lato"/>
                        <a:ea typeface="Lato"/>
                        <a:cs typeface="Lato"/>
                        <a:sym typeface="Lato"/>
                      </a:endParaRPr>
                    </a:p>
                  </a:txBody>
                  <a:tcPr marL="91425" marR="91425" marT="91425" marB="91425">
                    <a:solidFill>
                      <a:schemeClr val="lt1"/>
                    </a:solidFill>
                  </a:tcPr>
                </a:tc>
                <a:tc>
                  <a:txBody>
                    <a:bodyPr/>
                    <a:lstStyle/>
                    <a:p>
                      <a:pPr marL="0" lvl="0" indent="0" algn="ctr" rtl="0">
                        <a:spcBef>
                          <a:spcPts val="0"/>
                        </a:spcBef>
                        <a:spcAft>
                          <a:spcPts val="0"/>
                        </a:spcAft>
                        <a:buNone/>
                      </a:pPr>
                      <a:r>
                        <a:rPr lang="en" sz="1300">
                          <a:latin typeface="Lato"/>
                          <a:ea typeface="Lato"/>
                          <a:cs typeface="Lato"/>
                          <a:sym typeface="Lato"/>
                        </a:rPr>
                        <a:t>Lindsay Diamond</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Carrie Buck</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Joyce Woodhouse</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Matthew McNair</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Maite Salazar</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Mariluz Garcia</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Teresa Dastrup</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Aaron Frantz</a:t>
                      </a:r>
                      <a:endParaRPr sz="1300">
                        <a:latin typeface="Lato"/>
                        <a:ea typeface="Lato"/>
                        <a:cs typeface="Lato"/>
                        <a:sym typeface="Lato"/>
                      </a:endParaRPr>
                    </a:p>
                    <a:p>
                      <a:pPr marL="0" lvl="0" indent="0" algn="ctr" rtl="0">
                        <a:spcBef>
                          <a:spcPts val="0"/>
                        </a:spcBef>
                        <a:spcAft>
                          <a:spcPts val="0"/>
                        </a:spcAft>
                        <a:buNone/>
                      </a:pPr>
                      <a:r>
                        <a:rPr lang="en" sz="1300">
                          <a:latin typeface="Lato"/>
                          <a:ea typeface="Lato"/>
                          <a:cs typeface="Lato"/>
                          <a:sym typeface="Lato"/>
                        </a:rPr>
                        <a:t>Peter Zierhut</a:t>
                      </a:r>
                      <a:endParaRPr sz="1300">
                        <a:latin typeface="Lato"/>
                        <a:ea typeface="Lato"/>
                        <a:cs typeface="Lato"/>
                        <a:sym typeface="Lato"/>
                      </a:endParaRPr>
                    </a:p>
                    <a:p>
                      <a:pPr marL="0" lvl="0" indent="0" algn="ctr" rtl="0">
                        <a:spcBef>
                          <a:spcPts val="0"/>
                        </a:spcBef>
                        <a:spcAft>
                          <a:spcPts val="0"/>
                        </a:spcAft>
                        <a:buNone/>
                      </a:pPr>
                      <a:endParaRPr sz="1300">
                        <a:latin typeface="Lato"/>
                        <a:ea typeface="Lato"/>
                        <a:cs typeface="Lato"/>
                        <a:sym typeface="Lato"/>
                      </a:endParaRPr>
                    </a:p>
                  </a:txBody>
                  <a:tcPr marL="91425" marR="91425" marT="91425" marB="91425">
                    <a:solidFill>
                      <a:schemeClr val="lt1"/>
                    </a:solidFill>
                  </a:tcPr>
                </a:tc>
                <a:tc>
                  <a:txBody>
                    <a:bodyPr/>
                    <a:lstStyle/>
                    <a:p>
                      <a:pPr marL="0" lvl="0" indent="0" algn="ctr" rtl="0">
                        <a:spcBef>
                          <a:spcPts val="0"/>
                        </a:spcBef>
                        <a:spcAft>
                          <a:spcPts val="0"/>
                        </a:spcAft>
                        <a:buNone/>
                      </a:pPr>
                      <a:r>
                        <a:rPr lang="en" sz="1300" dirty="0">
                          <a:latin typeface="Lato"/>
                          <a:ea typeface="Lato"/>
                          <a:cs typeface="Lato"/>
                          <a:sym typeface="Lato"/>
                        </a:rPr>
                        <a:t>Kenny Varner</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Malinda Riemersma</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Sandra Kupfer</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Victor Wakefield</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Marilyn Dondero-Loop</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Bernnell Peltier-Glaze</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Nicole Rourke</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Anthony Nunez</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Tanya Flanagan</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Dr. Gregory Koenig</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Laura Jeanne Penrod</a:t>
                      </a:r>
                      <a:endParaRPr sz="1300" dirty="0">
                        <a:latin typeface="Lato"/>
                        <a:ea typeface="Lato"/>
                        <a:cs typeface="Lato"/>
                        <a:sym typeface="Lato"/>
                      </a:endParaRPr>
                    </a:p>
                    <a:p>
                      <a:pPr marL="0" lvl="0" indent="0" algn="ctr" rtl="0">
                        <a:spcBef>
                          <a:spcPts val="0"/>
                        </a:spcBef>
                        <a:spcAft>
                          <a:spcPts val="0"/>
                        </a:spcAft>
                        <a:buNone/>
                      </a:pPr>
                      <a:r>
                        <a:rPr lang="en" sz="1300" dirty="0">
                          <a:latin typeface="Lato"/>
                          <a:ea typeface="Lato"/>
                          <a:cs typeface="Lato"/>
                          <a:sym typeface="Lato"/>
                        </a:rPr>
                        <a:t>Rebecca Garcia</a:t>
                      </a:r>
                      <a:endParaRPr sz="1300" dirty="0">
                        <a:latin typeface="Lato"/>
                        <a:ea typeface="Lato"/>
                        <a:cs typeface="Lato"/>
                        <a:sym typeface="Lato"/>
                      </a:endParaRPr>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
        <p:nvSpPr>
          <p:cNvPr id="1763" name="Google Shape;1763;p18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188"/>
          <p:cNvSpPr txBox="1">
            <a:spLocks noGrp="1"/>
          </p:cNvSpPr>
          <p:nvPr>
            <p:ph type="title"/>
          </p:nvPr>
        </p:nvSpPr>
        <p:spPr>
          <a:xfrm>
            <a:off x="554126" y="241048"/>
            <a:ext cx="7886700" cy="628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accent1"/>
              </a:buClr>
              <a:buSzPts val="3300"/>
              <a:buFont typeface="Lato"/>
              <a:buNone/>
            </a:pPr>
            <a:r>
              <a:rPr lang="en" sz="3400" b="1" dirty="0"/>
              <a:t>The Promise</a:t>
            </a:r>
            <a:endParaRPr sz="3400" b="1" dirty="0"/>
          </a:p>
        </p:txBody>
      </p:sp>
      <p:grpSp>
        <p:nvGrpSpPr>
          <p:cNvPr id="1769" name="Google Shape;1769;p188">
            <a:extLst>
              <a:ext uri="{C183D7F6-B498-43B3-948B-1728B52AA6E4}">
                <adec:decorative xmlns:adec="http://schemas.microsoft.com/office/drawing/2017/decorative" val="1"/>
              </a:ext>
            </a:extLst>
          </p:cNvPr>
          <p:cNvGrpSpPr/>
          <p:nvPr/>
        </p:nvGrpSpPr>
        <p:grpSpPr>
          <a:xfrm>
            <a:off x="2927426" y="1390927"/>
            <a:ext cx="3146674" cy="3146674"/>
            <a:chOff x="2902488" y="902232"/>
            <a:chExt cx="3339000" cy="3339000"/>
          </a:xfrm>
        </p:grpSpPr>
        <p:sp>
          <p:nvSpPr>
            <p:cNvPr id="1770" name="Google Shape;1770;p188"/>
            <p:cNvSpPr/>
            <p:nvPr/>
          </p:nvSpPr>
          <p:spPr>
            <a:xfrm rot="-5400000">
              <a:off x="2902488" y="902232"/>
              <a:ext cx="3339000" cy="3339000"/>
            </a:xfrm>
            <a:prstGeom prst="ellipse">
              <a:avLst/>
            </a:prstGeom>
            <a:noFill/>
            <a:ln w="17950" cap="flat" cmpd="sng">
              <a:solidFill>
                <a:srgbClr val="1D7E75"/>
              </a:solidFill>
              <a:prstDash val="dash"/>
              <a:round/>
              <a:headEnd type="none" w="sm" len="sm"/>
              <a:tailEnd type="none" w="sm" len="sm"/>
            </a:ln>
          </p:spPr>
          <p:txBody>
            <a:bodyPr spcFirstLastPara="1" wrap="square" lIns="86150" tIns="86150" rIns="86150" bIns="86150" anchor="ctr" anchorCtr="0">
              <a:noAutofit/>
            </a:bodyPr>
            <a:lstStyle/>
            <a:p>
              <a:pPr marL="0" lvl="0" indent="0" algn="l" rtl="0">
                <a:spcBef>
                  <a:spcPts val="0"/>
                </a:spcBef>
                <a:spcAft>
                  <a:spcPts val="0"/>
                </a:spcAft>
                <a:buNone/>
              </a:pPr>
              <a:endParaRPr/>
            </a:p>
          </p:txBody>
        </p:sp>
        <p:sp>
          <p:nvSpPr>
            <p:cNvPr id="1771" name="Google Shape;1771;p188"/>
            <p:cNvSpPr/>
            <p:nvPr/>
          </p:nvSpPr>
          <p:spPr>
            <a:xfrm>
              <a:off x="3123738" y="1123632"/>
              <a:ext cx="2896500" cy="2896200"/>
            </a:xfrm>
            <a:prstGeom prst="pie">
              <a:avLst>
                <a:gd name="adj1" fmla="val 21577108"/>
                <a:gd name="adj2" fmla="val 16214886"/>
              </a:avLst>
            </a:prstGeom>
            <a:solidFill>
              <a:srgbClr val="83E3DA"/>
            </a:solidFill>
            <a:ln>
              <a:noFill/>
            </a:ln>
          </p:spPr>
          <p:txBody>
            <a:bodyPr spcFirstLastPara="1" wrap="square" lIns="86150" tIns="86150" rIns="86150" bIns="86150" anchor="ctr" anchorCtr="0">
              <a:noAutofit/>
            </a:bodyPr>
            <a:lstStyle/>
            <a:p>
              <a:pPr marL="0" lvl="0" indent="0" algn="l" rtl="0">
                <a:spcBef>
                  <a:spcPts val="0"/>
                </a:spcBef>
                <a:spcAft>
                  <a:spcPts val="0"/>
                </a:spcAft>
                <a:buNone/>
              </a:pPr>
              <a:endParaRPr/>
            </a:p>
          </p:txBody>
        </p:sp>
      </p:grpSp>
      <p:grpSp>
        <p:nvGrpSpPr>
          <p:cNvPr id="1778" name="Google Shape;1778;p188" descr="Measuring What Matters"/>
          <p:cNvGrpSpPr/>
          <p:nvPr/>
        </p:nvGrpSpPr>
        <p:grpSpPr>
          <a:xfrm>
            <a:off x="3984087" y="735720"/>
            <a:ext cx="1068600" cy="1068600"/>
            <a:chOff x="2859873" y="853971"/>
            <a:chExt cx="1068600" cy="1068600"/>
          </a:xfrm>
        </p:grpSpPr>
        <p:sp>
          <p:nvSpPr>
            <p:cNvPr id="1779" name="Google Shape;1779;p188"/>
            <p:cNvSpPr/>
            <p:nvPr/>
          </p:nvSpPr>
          <p:spPr>
            <a:xfrm>
              <a:off x="2859873" y="853971"/>
              <a:ext cx="1068600" cy="1068600"/>
            </a:xfrm>
            <a:prstGeom prst="ellipse">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p>
          </p:txBody>
        </p:sp>
        <p:sp>
          <p:nvSpPr>
            <p:cNvPr id="1780" name="Google Shape;1780;p188"/>
            <p:cNvSpPr txBox="1"/>
            <p:nvPr/>
          </p:nvSpPr>
          <p:spPr>
            <a:xfrm>
              <a:off x="2971033" y="1022117"/>
              <a:ext cx="888000" cy="73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b="1" dirty="0">
                  <a:solidFill>
                    <a:srgbClr val="FFFFFF"/>
                  </a:solidFill>
                  <a:latin typeface="Roboto"/>
                  <a:ea typeface="Roboto"/>
                  <a:cs typeface="Roboto"/>
                  <a:sym typeface="Roboto"/>
                </a:rPr>
                <a:t>Measuring What Matters</a:t>
              </a:r>
              <a:endParaRPr sz="1100" b="1" dirty="0">
                <a:solidFill>
                  <a:srgbClr val="FFFFFF"/>
                </a:solidFill>
                <a:latin typeface="Roboto"/>
                <a:ea typeface="Roboto"/>
                <a:cs typeface="Roboto"/>
                <a:sym typeface="Roboto"/>
              </a:endParaRPr>
            </a:p>
          </p:txBody>
        </p:sp>
      </p:grpSp>
      <p:sp>
        <p:nvSpPr>
          <p:cNvPr id="1786" name="Google Shape;1786;p188"/>
          <p:cNvSpPr txBox="1"/>
          <p:nvPr/>
        </p:nvSpPr>
        <p:spPr>
          <a:xfrm>
            <a:off x="5342300" y="504725"/>
            <a:ext cx="32163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rgbClr val="1F1F1F"/>
                </a:solidFill>
                <a:latin typeface="Lato"/>
                <a:ea typeface="Lato"/>
                <a:cs typeface="Lato"/>
                <a:sym typeface="Lato"/>
              </a:rPr>
              <a:t>Every Nevada learner will benefit from a fair, future-ready accountability system that measures real learning and growth—so progress is clear, gaps are visible, and improvement happens faster in every school.</a:t>
            </a:r>
            <a:endParaRPr sz="1500" dirty="0"/>
          </a:p>
        </p:txBody>
      </p:sp>
      <p:grpSp>
        <p:nvGrpSpPr>
          <p:cNvPr id="1772" name="Google Shape;1772;p188" descr="Roadmap &amp; Portrait"/>
          <p:cNvGrpSpPr/>
          <p:nvPr/>
        </p:nvGrpSpPr>
        <p:grpSpPr>
          <a:xfrm>
            <a:off x="3645110" y="2108612"/>
            <a:ext cx="1711304" cy="1711304"/>
            <a:chOff x="3664038" y="1663782"/>
            <a:chExt cx="1815900" cy="1815900"/>
          </a:xfrm>
        </p:grpSpPr>
        <p:sp>
          <p:nvSpPr>
            <p:cNvPr id="1773" name="Google Shape;1773;p188"/>
            <p:cNvSpPr/>
            <p:nvPr/>
          </p:nvSpPr>
          <p:spPr>
            <a:xfrm>
              <a:off x="3664038" y="1663782"/>
              <a:ext cx="1815900" cy="1815900"/>
            </a:xfrm>
            <a:prstGeom prst="ellipse">
              <a:avLst/>
            </a:prstGeom>
            <a:solidFill>
              <a:schemeClr val="accent4"/>
            </a:solidFill>
            <a:ln>
              <a:noFill/>
            </a:ln>
            <a:effectLst>
              <a:outerShdw blurRad="215426" dist="47872" dir="5400000" algn="tl" rotWithShape="0">
                <a:srgbClr val="000000">
                  <a:alpha val="54900"/>
                </a:srgbClr>
              </a:outerShdw>
            </a:effectLst>
          </p:spPr>
          <p:txBody>
            <a:bodyPr spcFirstLastPara="1" wrap="square" lIns="86150" tIns="86150" rIns="86150" bIns="86150" anchor="ctr" anchorCtr="0">
              <a:noAutofit/>
            </a:bodyPr>
            <a:lstStyle/>
            <a:p>
              <a:pPr marL="0" lvl="0" indent="0" algn="l" rtl="0">
                <a:spcBef>
                  <a:spcPts val="0"/>
                </a:spcBef>
                <a:spcAft>
                  <a:spcPts val="0"/>
                </a:spcAft>
                <a:buNone/>
              </a:pPr>
              <a:endParaRPr/>
            </a:p>
          </p:txBody>
        </p:sp>
        <p:sp>
          <p:nvSpPr>
            <p:cNvPr id="1774" name="Google Shape;1774;p188"/>
            <p:cNvSpPr txBox="1"/>
            <p:nvPr/>
          </p:nvSpPr>
          <p:spPr>
            <a:xfrm>
              <a:off x="3899988" y="2158482"/>
              <a:ext cx="1344000" cy="826500"/>
            </a:xfrm>
            <a:prstGeom prst="rect">
              <a:avLst/>
            </a:prstGeom>
            <a:solidFill>
              <a:schemeClr val="accent4"/>
            </a:solidFill>
            <a:ln>
              <a:noFill/>
            </a:ln>
          </p:spPr>
          <p:txBody>
            <a:bodyPr spcFirstLastPara="1" wrap="square" lIns="86150" tIns="86150" rIns="86150" bIns="86150" anchor="ctr" anchorCtr="0">
              <a:noAutofit/>
            </a:bodyPr>
            <a:lstStyle/>
            <a:p>
              <a:pPr marL="0" lvl="0" indent="0" algn="ctr" rtl="0">
                <a:lnSpc>
                  <a:spcPct val="100000"/>
                </a:lnSpc>
                <a:spcBef>
                  <a:spcPts val="0"/>
                </a:spcBef>
                <a:spcAft>
                  <a:spcPts val="0"/>
                </a:spcAft>
                <a:buNone/>
              </a:pPr>
              <a:r>
                <a:rPr lang="en" sz="1719" b="1" dirty="0">
                  <a:solidFill>
                    <a:srgbClr val="6D6D6D"/>
                  </a:solidFill>
                  <a:latin typeface="Lato"/>
                  <a:ea typeface="Lato"/>
                  <a:cs typeface="Lato"/>
                  <a:sym typeface="Lato"/>
                </a:rPr>
                <a:t>Roadmap </a:t>
              </a:r>
              <a:endParaRPr sz="1719" b="1" dirty="0">
                <a:solidFill>
                  <a:srgbClr val="6D6D6D"/>
                </a:solidFill>
                <a:latin typeface="Lato"/>
                <a:ea typeface="Lato"/>
                <a:cs typeface="Lato"/>
                <a:sym typeface="Lato"/>
              </a:endParaRPr>
            </a:p>
            <a:p>
              <a:pPr marL="0" lvl="0" indent="0" algn="ctr" rtl="0">
                <a:lnSpc>
                  <a:spcPct val="100000"/>
                </a:lnSpc>
                <a:spcBef>
                  <a:spcPts val="0"/>
                </a:spcBef>
                <a:spcAft>
                  <a:spcPts val="0"/>
                </a:spcAft>
                <a:buNone/>
              </a:pPr>
              <a:r>
                <a:rPr lang="en" sz="1719" b="1" dirty="0">
                  <a:solidFill>
                    <a:srgbClr val="6D6D6D"/>
                  </a:solidFill>
                  <a:latin typeface="Lato"/>
                  <a:ea typeface="Lato"/>
                  <a:cs typeface="Lato"/>
                  <a:sym typeface="Lato"/>
                </a:rPr>
                <a:t>&amp; </a:t>
              </a:r>
              <a:endParaRPr sz="1719" b="1" dirty="0">
                <a:solidFill>
                  <a:srgbClr val="6D6D6D"/>
                </a:solidFill>
                <a:latin typeface="Lato"/>
                <a:ea typeface="Lato"/>
                <a:cs typeface="Lato"/>
                <a:sym typeface="Lato"/>
              </a:endParaRPr>
            </a:p>
            <a:p>
              <a:pPr marL="0" lvl="0" indent="0" algn="ctr" rtl="0">
                <a:lnSpc>
                  <a:spcPct val="100000"/>
                </a:lnSpc>
                <a:spcBef>
                  <a:spcPts val="0"/>
                </a:spcBef>
                <a:spcAft>
                  <a:spcPts val="0"/>
                </a:spcAft>
                <a:buNone/>
              </a:pPr>
              <a:r>
                <a:rPr lang="en" sz="1719" b="1" dirty="0">
                  <a:solidFill>
                    <a:srgbClr val="6D6D6D"/>
                  </a:solidFill>
                  <a:latin typeface="Lato"/>
                  <a:ea typeface="Lato"/>
                  <a:cs typeface="Lato"/>
                  <a:sym typeface="Lato"/>
                </a:rPr>
                <a:t>Portrait</a:t>
              </a:r>
              <a:endParaRPr sz="1719" b="1" dirty="0">
                <a:solidFill>
                  <a:srgbClr val="6D6D6D"/>
                </a:solidFill>
                <a:latin typeface="Lato"/>
                <a:ea typeface="Lato"/>
                <a:cs typeface="Lato"/>
                <a:sym typeface="Lato"/>
              </a:endParaRPr>
            </a:p>
          </p:txBody>
        </p:sp>
      </p:grpSp>
      <p:sp>
        <p:nvSpPr>
          <p:cNvPr id="1785" name="Google Shape;1785;p188"/>
          <p:cNvSpPr txBox="1"/>
          <p:nvPr/>
        </p:nvSpPr>
        <p:spPr>
          <a:xfrm>
            <a:off x="470513" y="3046052"/>
            <a:ext cx="2094000" cy="185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rgbClr val="1F1F1F"/>
                </a:solidFill>
                <a:latin typeface="Lato"/>
                <a:ea typeface="Lato"/>
                <a:cs typeface="Lato"/>
                <a:sym typeface="Lato"/>
              </a:rPr>
              <a:t>Every Nevada learner—wherever they live—can explore careers early and often, gain real work experience, and graduate with real options: college, training, or a good job they’re ready for.</a:t>
            </a:r>
            <a:endParaRPr sz="1200" dirty="0"/>
          </a:p>
        </p:txBody>
      </p:sp>
      <p:grpSp>
        <p:nvGrpSpPr>
          <p:cNvPr id="1775" name="Google Shape;1775;p188" descr="Next Generation Career Pathways"/>
          <p:cNvGrpSpPr/>
          <p:nvPr/>
        </p:nvGrpSpPr>
        <p:grpSpPr>
          <a:xfrm>
            <a:off x="2557953" y="3598297"/>
            <a:ext cx="1068600" cy="1068600"/>
            <a:chOff x="5214448" y="3234278"/>
            <a:chExt cx="1068600" cy="1068600"/>
          </a:xfrm>
        </p:grpSpPr>
        <p:sp>
          <p:nvSpPr>
            <p:cNvPr id="1776" name="Google Shape;1776;p188"/>
            <p:cNvSpPr/>
            <p:nvPr/>
          </p:nvSpPr>
          <p:spPr>
            <a:xfrm>
              <a:off x="5214448" y="3234278"/>
              <a:ext cx="1068600" cy="1068600"/>
            </a:xfrm>
            <a:prstGeom prst="ellipse">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8"/>
            <p:cNvSpPr txBox="1"/>
            <p:nvPr/>
          </p:nvSpPr>
          <p:spPr>
            <a:xfrm>
              <a:off x="5301110" y="3402506"/>
              <a:ext cx="878100" cy="73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b="1" dirty="0">
                  <a:solidFill>
                    <a:srgbClr val="FFFFFF"/>
                  </a:solidFill>
                  <a:latin typeface="Roboto"/>
                  <a:ea typeface="Roboto"/>
                  <a:cs typeface="Roboto"/>
                  <a:sym typeface="Roboto"/>
                </a:rPr>
                <a:t>Next Generation Career Pathways</a:t>
              </a:r>
              <a:endParaRPr sz="1100" b="1" dirty="0">
                <a:solidFill>
                  <a:srgbClr val="FFFFFF"/>
                </a:solidFill>
                <a:latin typeface="Roboto"/>
                <a:ea typeface="Roboto"/>
                <a:cs typeface="Roboto"/>
                <a:sym typeface="Roboto"/>
              </a:endParaRPr>
            </a:p>
          </p:txBody>
        </p:sp>
      </p:grpSp>
      <p:grpSp>
        <p:nvGrpSpPr>
          <p:cNvPr id="1781" name="Google Shape;1781;p188" descr="World-Class Teaching and Learning "/>
          <p:cNvGrpSpPr/>
          <p:nvPr/>
        </p:nvGrpSpPr>
        <p:grpSpPr>
          <a:xfrm>
            <a:off x="5534010" y="3598299"/>
            <a:ext cx="1080711" cy="1068600"/>
            <a:chOff x="5214448" y="3234278"/>
            <a:chExt cx="1080711" cy="1068600"/>
          </a:xfrm>
        </p:grpSpPr>
        <p:sp>
          <p:nvSpPr>
            <p:cNvPr id="1782" name="Google Shape;1782;p188"/>
            <p:cNvSpPr/>
            <p:nvPr/>
          </p:nvSpPr>
          <p:spPr>
            <a:xfrm>
              <a:off x="5214448" y="3234278"/>
              <a:ext cx="1068600" cy="1068600"/>
            </a:xfrm>
            <a:prstGeom prst="ellipse">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88"/>
            <p:cNvSpPr txBox="1"/>
            <p:nvPr/>
          </p:nvSpPr>
          <p:spPr>
            <a:xfrm>
              <a:off x="5226559" y="3419070"/>
              <a:ext cx="1068600" cy="73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b="1" dirty="0">
                  <a:solidFill>
                    <a:srgbClr val="FFFFFF"/>
                  </a:solidFill>
                  <a:latin typeface="Roboto"/>
                  <a:ea typeface="Roboto"/>
                  <a:cs typeface="Roboto"/>
                  <a:sym typeface="Roboto"/>
                </a:rPr>
                <a:t>World-Class Teaching and Learning </a:t>
              </a:r>
              <a:endParaRPr sz="1100" b="1" dirty="0">
                <a:solidFill>
                  <a:srgbClr val="FFFFFF"/>
                </a:solidFill>
                <a:latin typeface="Roboto"/>
                <a:ea typeface="Roboto"/>
                <a:cs typeface="Roboto"/>
                <a:sym typeface="Roboto"/>
              </a:endParaRPr>
            </a:p>
          </p:txBody>
        </p:sp>
      </p:grpSp>
      <p:sp>
        <p:nvSpPr>
          <p:cNvPr id="1784" name="Google Shape;1784;p188"/>
          <p:cNvSpPr txBox="1"/>
          <p:nvPr/>
        </p:nvSpPr>
        <p:spPr>
          <a:xfrm>
            <a:off x="6584673" y="3097687"/>
            <a:ext cx="2205900" cy="206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rgbClr val="1F1F1F"/>
                </a:solidFill>
                <a:latin typeface="Lato"/>
                <a:ea typeface="Lato"/>
                <a:cs typeface="Lato"/>
                <a:sym typeface="Lato"/>
              </a:rPr>
              <a:t>Every Nevada learner will learn in engaging, challenging, and personalized environments— moving forward when ready, showing what they know in meaningful ways, and graduating prepared for the futures they choose.</a:t>
            </a:r>
            <a:endParaRPr sz="1200"/>
          </a:p>
        </p:txBody>
      </p:sp>
      <p:sp>
        <p:nvSpPr>
          <p:cNvPr id="1787" name="Google Shape;1787;p188"/>
          <p:cNvSpPr txBox="1">
            <a:spLocks noGrp="1"/>
          </p:cNvSpPr>
          <p:nvPr>
            <p:ph type="sldNum" idx="12"/>
          </p:nvPr>
        </p:nvSpPr>
        <p:spPr>
          <a:xfrm>
            <a:off x="8595300" y="4749900"/>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pic>
        <p:nvPicPr>
          <p:cNvPr id="1793" name="Google Shape;1793;p189">
            <a:extLst>
              <a:ext uri="{C183D7F6-B498-43B3-948B-1728B52AA6E4}">
                <adec:decorative xmlns:adec="http://schemas.microsoft.com/office/drawing/2017/decorative" val="1"/>
              </a:ext>
            </a:extLst>
          </p:cNvPr>
          <p:cNvPicPr preferRelativeResize="0"/>
          <p:nvPr/>
        </p:nvPicPr>
        <p:blipFill rotWithShape="1">
          <a:blip r:embed="rId3">
            <a:alphaModFix/>
          </a:blip>
          <a:srcRect t="7813" b="7813"/>
          <a:stretch/>
        </p:blipFill>
        <p:spPr>
          <a:xfrm>
            <a:off x="6120" y="3442"/>
            <a:ext cx="9137884" cy="5140058"/>
          </a:xfrm>
          <a:prstGeom prst="rect">
            <a:avLst/>
          </a:prstGeom>
          <a:noFill/>
          <a:ln>
            <a:noFill/>
          </a:ln>
        </p:spPr>
      </p:pic>
      <p:sp>
        <p:nvSpPr>
          <p:cNvPr id="1803" name="Google Shape;1803;p189">
            <a:extLst>
              <a:ext uri="{C183D7F6-B498-43B3-948B-1728B52AA6E4}">
                <adec:decorative xmlns:adec="http://schemas.microsoft.com/office/drawing/2017/decorative" val="1"/>
              </a:ext>
            </a:extLst>
          </p:cNvPr>
          <p:cNvSpPr/>
          <p:nvPr/>
        </p:nvSpPr>
        <p:spPr>
          <a:xfrm>
            <a:off x="6125" y="99675"/>
            <a:ext cx="6926700" cy="580200"/>
          </a:xfrm>
          <a:prstGeom prst="rect">
            <a:avLst/>
          </a:prstGeom>
          <a:solidFill>
            <a:srgbClr val="002060"/>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dirty="0">
              <a:solidFill>
                <a:srgbClr val="FFFFFF"/>
              </a:solidFill>
              <a:latin typeface="Calibri"/>
              <a:ea typeface="Calibri"/>
              <a:cs typeface="Calibri"/>
              <a:sym typeface="Calibri"/>
            </a:endParaRPr>
          </a:p>
        </p:txBody>
      </p:sp>
      <p:sp>
        <p:nvSpPr>
          <p:cNvPr id="1804" name="Google Shape;1804;p189"/>
          <p:cNvSpPr txBox="1">
            <a:spLocks noGrp="1"/>
          </p:cNvSpPr>
          <p:nvPr>
            <p:ph type="title" idx="4294967295"/>
          </p:nvPr>
        </p:nvSpPr>
        <p:spPr>
          <a:xfrm>
            <a:off x="329878" y="158924"/>
            <a:ext cx="6728100" cy="461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50E2C2"/>
                </a:solidFill>
                <a:effectLst/>
                <a:uLnTx/>
                <a:uFillTx/>
                <a:latin typeface="Lato"/>
                <a:ea typeface="Lato"/>
                <a:cs typeface="Lato"/>
                <a:sym typeface="Lato"/>
              </a:rPr>
              <a:t>The Offer: Our Roadwork in 2025-2026</a:t>
            </a:r>
            <a:endParaRPr kumimoji="0" lang="en-US" sz="1700" b="0" i="0" u="none" strike="noStrike" kern="0" cap="none" spc="0" normalizeH="0" baseline="0" noProof="0" dirty="0">
              <a:ln>
                <a:noFill/>
              </a:ln>
              <a:solidFill>
                <a:srgbClr val="50E2C2"/>
              </a:solidFill>
              <a:effectLst/>
              <a:uLnTx/>
              <a:uFillTx/>
              <a:latin typeface="Lato"/>
              <a:ea typeface="Lato"/>
              <a:cs typeface="Lato"/>
              <a:sym typeface="Lato"/>
            </a:endParaRPr>
          </a:p>
        </p:txBody>
      </p:sp>
      <p:sp>
        <p:nvSpPr>
          <p:cNvPr id="1794" name="Google Shape;1794;p189">
            <a:extLst>
              <a:ext uri="{C183D7F6-B498-43B3-948B-1728B52AA6E4}">
                <adec:decorative xmlns:adec="http://schemas.microsoft.com/office/drawing/2017/decorative" val="1"/>
              </a:ext>
            </a:extLst>
          </p:cNvPr>
          <p:cNvSpPr/>
          <p:nvPr/>
        </p:nvSpPr>
        <p:spPr>
          <a:xfrm>
            <a:off x="430717" y="1227380"/>
            <a:ext cx="2121000" cy="3246900"/>
          </a:xfrm>
          <a:prstGeom prst="rect">
            <a:avLst/>
          </a:prstGeom>
          <a:solidFill>
            <a:srgbClr val="FFFFFF">
              <a:alpha val="80000"/>
            </a:srgbClr>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800" name="Google Shape;1800;p189"/>
          <p:cNvSpPr txBox="1"/>
          <p:nvPr/>
        </p:nvSpPr>
        <p:spPr>
          <a:xfrm>
            <a:off x="450746" y="1317980"/>
            <a:ext cx="2121000" cy="58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dirty="0">
                <a:solidFill>
                  <a:srgbClr val="5520D6"/>
                </a:solidFill>
                <a:latin typeface="Lato Black"/>
                <a:ea typeface="Lato Black"/>
                <a:cs typeface="Lato Black"/>
                <a:sym typeface="Lato Black"/>
              </a:rPr>
              <a:t>Next Generation Career Pathways</a:t>
            </a:r>
            <a:endParaRPr sz="1800" dirty="0">
              <a:latin typeface="Lato Black"/>
              <a:ea typeface="Lato Black"/>
              <a:cs typeface="Lato Black"/>
              <a:sym typeface="Lato Black"/>
            </a:endParaRPr>
          </a:p>
        </p:txBody>
      </p:sp>
      <p:sp>
        <p:nvSpPr>
          <p:cNvPr id="1795" name="Google Shape;1795;p189"/>
          <p:cNvSpPr txBox="1"/>
          <p:nvPr/>
        </p:nvSpPr>
        <p:spPr>
          <a:xfrm>
            <a:off x="437308" y="2075570"/>
            <a:ext cx="2100900" cy="2079000"/>
          </a:xfrm>
          <a:prstGeom prst="rect">
            <a:avLst/>
          </a:prstGeom>
          <a:noFill/>
          <a:ln>
            <a:noFill/>
          </a:ln>
        </p:spPr>
        <p:txBody>
          <a:bodyPr spcFirstLastPara="1" wrap="square" lIns="91425" tIns="45700" rIns="91425" bIns="45700" anchor="t" anchorCtr="0">
            <a:noAutofit/>
          </a:bodyPr>
          <a:lstStyle/>
          <a:p>
            <a:pPr marL="285750" marR="0" lvl="0" indent="-311150" algn="l" rtl="0">
              <a:lnSpc>
                <a:spcPct val="100000"/>
              </a:lnSpc>
              <a:spcBef>
                <a:spcPts val="0"/>
              </a:spcBef>
              <a:spcAft>
                <a:spcPts val="0"/>
              </a:spcAft>
              <a:buClr>
                <a:srgbClr val="002060"/>
              </a:buClr>
              <a:buSzPts val="1300"/>
              <a:buFont typeface="Lato"/>
              <a:buChar char="●"/>
            </a:pPr>
            <a:r>
              <a:rPr lang="en" sz="1300" dirty="0">
                <a:solidFill>
                  <a:srgbClr val="002060"/>
                </a:solidFill>
                <a:latin typeface="Lato"/>
                <a:ea typeface="Lato"/>
                <a:cs typeface="Lato"/>
                <a:sym typeface="Lato"/>
              </a:rPr>
              <a:t>Enable Expanded Advising Capacity</a:t>
            </a:r>
            <a:endParaRPr sz="1300" dirty="0">
              <a:solidFill>
                <a:srgbClr val="002060"/>
              </a:solidFill>
              <a:latin typeface="Lato"/>
              <a:ea typeface="Lato"/>
              <a:cs typeface="Lato"/>
              <a:sym typeface="Lato"/>
            </a:endParaRPr>
          </a:p>
          <a:p>
            <a:pPr marL="285750" marR="0" lvl="0" indent="-311150" algn="l" rtl="0">
              <a:lnSpc>
                <a:spcPct val="100000"/>
              </a:lnSpc>
              <a:spcBef>
                <a:spcPts val="1000"/>
              </a:spcBef>
              <a:spcAft>
                <a:spcPts val="0"/>
              </a:spcAft>
              <a:buClr>
                <a:srgbClr val="002060"/>
              </a:buClr>
              <a:buSzPts val="1300"/>
              <a:buFont typeface="Lato"/>
              <a:buChar char="●"/>
            </a:pPr>
            <a:r>
              <a:rPr lang="en" sz="1300" dirty="0">
                <a:solidFill>
                  <a:srgbClr val="002060"/>
                </a:solidFill>
                <a:latin typeface="Lato"/>
                <a:ea typeface="Lato"/>
                <a:cs typeface="Lato"/>
                <a:sym typeface="Lato"/>
              </a:rPr>
              <a:t>Explore Opportunities to Reduce Employer Friction</a:t>
            </a:r>
            <a:endParaRPr sz="1300" dirty="0">
              <a:solidFill>
                <a:srgbClr val="002060"/>
              </a:solidFill>
              <a:latin typeface="Lato"/>
              <a:ea typeface="Lato"/>
              <a:cs typeface="Lato"/>
              <a:sym typeface="Lato"/>
            </a:endParaRPr>
          </a:p>
          <a:p>
            <a:pPr marL="285750" marR="0" lvl="0" indent="-311150" algn="l" rtl="0">
              <a:lnSpc>
                <a:spcPct val="100000"/>
              </a:lnSpc>
              <a:spcBef>
                <a:spcPts val="1000"/>
              </a:spcBef>
              <a:spcAft>
                <a:spcPts val="1000"/>
              </a:spcAft>
              <a:buClr>
                <a:srgbClr val="002060"/>
              </a:buClr>
              <a:buSzPts val="1300"/>
              <a:buFont typeface="Lato"/>
              <a:buChar char="●"/>
            </a:pPr>
            <a:r>
              <a:rPr lang="en" sz="1300" dirty="0">
                <a:solidFill>
                  <a:srgbClr val="002060"/>
                </a:solidFill>
                <a:latin typeface="Lato"/>
                <a:ea typeface="Lato"/>
                <a:cs typeface="Lato"/>
                <a:sym typeface="Lato"/>
              </a:rPr>
              <a:t>Identify and Promote Operator Wins</a:t>
            </a:r>
            <a:endParaRPr sz="1300" dirty="0">
              <a:solidFill>
                <a:srgbClr val="002060"/>
              </a:solidFill>
              <a:latin typeface="Lato"/>
              <a:ea typeface="Lato"/>
              <a:cs typeface="Lato"/>
              <a:sym typeface="Lato"/>
            </a:endParaRPr>
          </a:p>
        </p:txBody>
      </p:sp>
      <p:sp>
        <p:nvSpPr>
          <p:cNvPr id="1796" name="Google Shape;1796;p189">
            <a:extLst>
              <a:ext uri="{C183D7F6-B498-43B3-948B-1728B52AA6E4}">
                <adec:decorative xmlns:adec="http://schemas.microsoft.com/office/drawing/2017/decorative" val="1"/>
              </a:ext>
            </a:extLst>
          </p:cNvPr>
          <p:cNvSpPr/>
          <p:nvPr/>
        </p:nvSpPr>
        <p:spPr>
          <a:xfrm>
            <a:off x="2966049" y="1227375"/>
            <a:ext cx="2550000" cy="3246900"/>
          </a:xfrm>
          <a:prstGeom prst="rect">
            <a:avLst/>
          </a:prstGeom>
          <a:solidFill>
            <a:srgbClr val="FFFFFF">
              <a:alpha val="80000"/>
            </a:srgbClr>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801" name="Google Shape;1801;p189"/>
          <p:cNvSpPr txBox="1"/>
          <p:nvPr/>
        </p:nvSpPr>
        <p:spPr>
          <a:xfrm>
            <a:off x="2966049" y="1298019"/>
            <a:ext cx="2540400" cy="58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a:solidFill>
                  <a:srgbClr val="5520D6"/>
                </a:solidFill>
                <a:latin typeface="Lato Black"/>
                <a:ea typeface="Lato Black"/>
                <a:cs typeface="Lato Black"/>
                <a:sym typeface="Lato Black"/>
              </a:rPr>
              <a:t>World-Class Teaching and Learning</a:t>
            </a:r>
            <a:r>
              <a:rPr lang="en" sz="1800">
                <a:solidFill>
                  <a:srgbClr val="4E23CE"/>
                </a:solidFill>
                <a:latin typeface="Lato Black"/>
                <a:ea typeface="Lato Black"/>
                <a:cs typeface="Lato Black"/>
                <a:sym typeface="Lato Black"/>
              </a:rPr>
              <a:t> </a:t>
            </a:r>
            <a:endParaRPr sz="1800">
              <a:solidFill>
                <a:srgbClr val="4E23CE"/>
              </a:solidFill>
              <a:latin typeface="Lato Black"/>
              <a:ea typeface="Lato Black"/>
              <a:cs typeface="Lato Black"/>
              <a:sym typeface="Lato Black"/>
            </a:endParaRPr>
          </a:p>
        </p:txBody>
      </p:sp>
      <p:sp>
        <p:nvSpPr>
          <p:cNvPr id="1798" name="Google Shape;1798;p189"/>
          <p:cNvSpPr txBox="1"/>
          <p:nvPr/>
        </p:nvSpPr>
        <p:spPr>
          <a:xfrm>
            <a:off x="2966049" y="2010435"/>
            <a:ext cx="2540400" cy="2341800"/>
          </a:xfrm>
          <a:prstGeom prst="rect">
            <a:avLst/>
          </a:prstGeom>
          <a:noFill/>
          <a:ln>
            <a:noFill/>
          </a:ln>
        </p:spPr>
        <p:txBody>
          <a:bodyPr spcFirstLastPara="1" wrap="square" lIns="91425" tIns="45700" rIns="91425" bIns="45700" anchor="t" anchorCtr="0">
            <a:noAutofit/>
          </a:bodyPr>
          <a:lstStyle/>
          <a:p>
            <a:pPr marL="285750" lvl="0" indent="-317500" algn="l" rtl="0">
              <a:spcBef>
                <a:spcPts val="0"/>
              </a:spcBef>
              <a:spcAft>
                <a:spcPts val="0"/>
              </a:spcAft>
              <a:buClr>
                <a:srgbClr val="002060"/>
              </a:buClr>
              <a:buSzPts val="1400"/>
              <a:buFont typeface="Lato"/>
              <a:buChar char="●"/>
            </a:pPr>
            <a:r>
              <a:rPr lang="en" sz="1348">
                <a:solidFill>
                  <a:srgbClr val="002060"/>
                </a:solidFill>
                <a:latin typeface="Lato"/>
                <a:ea typeface="Lato"/>
                <a:cs typeface="Lato"/>
                <a:sym typeface="Lato"/>
              </a:rPr>
              <a:t>Coordinate and Fund Quality Professional Learning Providers </a:t>
            </a:r>
            <a:endParaRPr sz="1348">
              <a:solidFill>
                <a:srgbClr val="002060"/>
              </a:solidFill>
              <a:latin typeface="Lato"/>
              <a:ea typeface="Lato"/>
              <a:cs typeface="Lato"/>
              <a:sym typeface="Lato"/>
            </a:endParaRPr>
          </a:p>
          <a:p>
            <a:pPr marL="285750" lvl="0" indent="-314219" algn="l" rtl="0">
              <a:spcBef>
                <a:spcPts val="1000"/>
              </a:spcBef>
              <a:spcAft>
                <a:spcPts val="0"/>
              </a:spcAft>
              <a:buClr>
                <a:srgbClr val="002060"/>
              </a:buClr>
              <a:buSzPts val="1348"/>
              <a:buFont typeface="Lato"/>
              <a:buChar char="●"/>
            </a:pPr>
            <a:r>
              <a:rPr lang="en" sz="1348">
                <a:solidFill>
                  <a:srgbClr val="002060"/>
                </a:solidFill>
                <a:latin typeface="Lato"/>
                <a:ea typeface="Lato"/>
                <a:cs typeface="Lato"/>
                <a:sym typeface="Lato"/>
              </a:rPr>
              <a:t>Coordinate and Fund Principal-Focused PCBL Development</a:t>
            </a:r>
            <a:endParaRPr sz="1348">
              <a:solidFill>
                <a:srgbClr val="002060"/>
              </a:solidFill>
              <a:latin typeface="Lato"/>
              <a:ea typeface="Lato"/>
              <a:cs typeface="Lato"/>
              <a:sym typeface="Lato"/>
            </a:endParaRPr>
          </a:p>
          <a:p>
            <a:pPr marL="285750" lvl="0" indent="-314219" algn="l" rtl="0">
              <a:spcBef>
                <a:spcPts val="1000"/>
              </a:spcBef>
              <a:spcAft>
                <a:spcPts val="1000"/>
              </a:spcAft>
              <a:buClr>
                <a:srgbClr val="002060"/>
              </a:buClr>
              <a:buSzPts val="1348"/>
              <a:buFont typeface="Lato"/>
              <a:buChar char="●"/>
            </a:pPr>
            <a:r>
              <a:rPr lang="en" sz="1348">
                <a:solidFill>
                  <a:srgbClr val="002060"/>
                </a:solidFill>
                <a:latin typeface="Lato"/>
                <a:ea typeface="Lato"/>
                <a:cs typeface="Lato"/>
                <a:sym typeface="Lato"/>
              </a:rPr>
              <a:t>Launch Higher Ed-District PCBL Preparation, Practicum, and Induction Pilots</a:t>
            </a:r>
            <a:endParaRPr sz="1348">
              <a:solidFill>
                <a:srgbClr val="002060"/>
              </a:solidFill>
              <a:latin typeface="Lato"/>
              <a:ea typeface="Lato"/>
              <a:cs typeface="Lato"/>
              <a:sym typeface="Lato"/>
            </a:endParaRPr>
          </a:p>
        </p:txBody>
      </p:sp>
      <p:sp>
        <p:nvSpPr>
          <p:cNvPr id="1797" name="Google Shape;1797;p189">
            <a:extLst>
              <a:ext uri="{C183D7F6-B498-43B3-948B-1728B52AA6E4}">
                <adec:decorative xmlns:adec="http://schemas.microsoft.com/office/drawing/2017/decorative" val="1"/>
              </a:ext>
            </a:extLst>
          </p:cNvPr>
          <p:cNvSpPr/>
          <p:nvPr/>
        </p:nvSpPr>
        <p:spPr>
          <a:xfrm>
            <a:off x="5864250" y="1227375"/>
            <a:ext cx="3012300" cy="3246900"/>
          </a:xfrm>
          <a:prstGeom prst="rect">
            <a:avLst/>
          </a:prstGeom>
          <a:solidFill>
            <a:srgbClr val="FFFFFF">
              <a:alpha val="80000"/>
            </a:srgbClr>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802" name="Google Shape;1802;p189"/>
          <p:cNvSpPr txBox="1"/>
          <p:nvPr/>
        </p:nvSpPr>
        <p:spPr>
          <a:xfrm>
            <a:off x="5930375" y="1285418"/>
            <a:ext cx="2864700" cy="58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a:solidFill>
                  <a:srgbClr val="5520D6"/>
                </a:solidFill>
                <a:latin typeface="Lato Black"/>
                <a:ea typeface="Lato Black"/>
                <a:cs typeface="Lato Black"/>
                <a:sym typeface="Lato Black"/>
              </a:rPr>
              <a:t>Measuring </a:t>
            </a:r>
            <a:endParaRPr sz="1800">
              <a:solidFill>
                <a:srgbClr val="5520D6"/>
              </a:solidFill>
              <a:latin typeface="Lato Black"/>
              <a:ea typeface="Lato Black"/>
              <a:cs typeface="Lato Black"/>
              <a:sym typeface="Lato Black"/>
            </a:endParaRPr>
          </a:p>
          <a:p>
            <a:pPr marL="0" marR="0" lvl="0" indent="0" algn="ctr" rtl="0">
              <a:lnSpc>
                <a:spcPct val="100000"/>
              </a:lnSpc>
              <a:spcBef>
                <a:spcPts val="0"/>
              </a:spcBef>
              <a:spcAft>
                <a:spcPts val="0"/>
              </a:spcAft>
              <a:buNone/>
            </a:pPr>
            <a:r>
              <a:rPr lang="en" sz="1800">
                <a:solidFill>
                  <a:srgbClr val="5520D6"/>
                </a:solidFill>
                <a:latin typeface="Lato Black"/>
                <a:ea typeface="Lato Black"/>
                <a:cs typeface="Lato Black"/>
                <a:sym typeface="Lato Black"/>
              </a:rPr>
              <a:t>What Matters</a:t>
            </a:r>
            <a:endParaRPr sz="1800">
              <a:solidFill>
                <a:srgbClr val="5520D6"/>
              </a:solidFill>
              <a:latin typeface="Lato Black"/>
              <a:ea typeface="Lato Black"/>
              <a:cs typeface="Lato Black"/>
              <a:sym typeface="Lato Black"/>
            </a:endParaRPr>
          </a:p>
        </p:txBody>
      </p:sp>
      <p:sp>
        <p:nvSpPr>
          <p:cNvPr id="1799" name="Google Shape;1799;p189"/>
          <p:cNvSpPr txBox="1"/>
          <p:nvPr/>
        </p:nvSpPr>
        <p:spPr>
          <a:xfrm>
            <a:off x="5930375" y="1967425"/>
            <a:ext cx="2946300" cy="2450400"/>
          </a:xfrm>
          <a:prstGeom prst="rect">
            <a:avLst/>
          </a:prstGeom>
          <a:noFill/>
          <a:ln>
            <a:noFill/>
          </a:ln>
        </p:spPr>
        <p:txBody>
          <a:bodyPr spcFirstLastPara="1" wrap="square" lIns="91425" tIns="45700" rIns="91425" bIns="45700" anchor="t" anchorCtr="0">
            <a:noAutofit/>
          </a:bodyPr>
          <a:lstStyle/>
          <a:p>
            <a:pPr marL="285750" marR="0" lvl="0" indent="-311150" algn="l" rtl="0">
              <a:lnSpc>
                <a:spcPct val="100000"/>
              </a:lnSpc>
              <a:spcBef>
                <a:spcPts val="0"/>
              </a:spcBef>
              <a:spcAft>
                <a:spcPts val="0"/>
              </a:spcAft>
              <a:buClr>
                <a:srgbClr val="002060"/>
              </a:buClr>
              <a:buSzPts val="1300"/>
              <a:buFont typeface="Lato"/>
              <a:buChar char="●"/>
            </a:pPr>
            <a:r>
              <a:rPr lang="en" sz="1300">
                <a:solidFill>
                  <a:srgbClr val="002060"/>
                </a:solidFill>
                <a:latin typeface="Lato"/>
                <a:ea typeface="Lato"/>
                <a:cs typeface="Lato"/>
                <a:sym typeface="Lato"/>
              </a:rPr>
              <a:t>Coordinate with Dept of Ed and CSF to execute new responsibilities outlined in SB460 Section 5.5. </a:t>
            </a:r>
            <a:endParaRPr sz="1300">
              <a:solidFill>
                <a:srgbClr val="002060"/>
              </a:solidFill>
              <a:latin typeface="Lato"/>
              <a:ea typeface="Lato"/>
              <a:cs typeface="Lato"/>
              <a:sym typeface="Lato"/>
            </a:endParaRPr>
          </a:p>
          <a:p>
            <a:pPr marL="285750" lvl="0" indent="-311150" algn="l" rtl="0">
              <a:spcBef>
                <a:spcPts val="1000"/>
              </a:spcBef>
              <a:spcAft>
                <a:spcPts val="1000"/>
              </a:spcAft>
              <a:buClr>
                <a:srgbClr val="002060"/>
              </a:buClr>
              <a:buSzPts val="1300"/>
              <a:buFont typeface="Lato"/>
              <a:buChar char="●"/>
            </a:pPr>
            <a:r>
              <a:rPr lang="en" sz="1300">
                <a:solidFill>
                  <a:srgbClr val="002060"/>
                </a:solidFill>
                <a:latin typeface="Lato"/>
                <a:ea typeface="Lato"/>
                <a:cs typeface="Lato"/>
                <a:sym typeface="Lato"/>
              </a:rPr>
              <a:t>Ensure that School and District performance frameworks developed by SAR are enabling of the roadmap’s recommendations and reflect learner-centered, future-ready design principles. </a:t>
            </a:r>
            <a:endParaRPr sz="1300">
              <a:solidFill>
                <a:srgbClr val="002060"/>
              </a:solidFill>
              <a:latin typeface="Lato"/>
              <a:ea typeface="Lato"/>
              <a:cs typeface="Lato"/>
              <a:sym typeface="Lato"/>
            </a:endParaRPr>
          </a:p>
        </p:txBody>
      </p:sp>
      <p:sp>
        <p:nvSpPr>
          <p:cNvPr id="1805" name="Google Shape;1805;p18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190"/>
          <p:cNvSpPr txBox="1">
            <a:spLocks noGrp="1"/>
          </p:cNvSpPr>
          <p:nvPr>
            <p:ph type="title"/>
          </p:nvPr>
        </p:nvSpPr>
        <p:spPr>
          <a:xfrm>
            <a:off x="604016" y="183520"/>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700" b="1"/>
              <a:t>Standing Invited Guests</a:t>
            </a:r>
            <a:endParaRPr sz="3700" b="1"/>
          </a:p>
        </p:txBody>
      </p:sp>
      <p:pic>
        <p:nvPicPr>
          <p:cNvPr id="1811" name="Google Shape;1811;p190" descr="Nevada Department of Education"/>
          <p:cNvPicPr preferRelativeResize="0"/>
          <p:nvPr/>
        </p:nvPicPr>
        <p:blipFill>
          <a:blip r:embed="rId3">
            <a:alphaModFix/>
          </a:blip>
          <a:stretch>
            <a:fillRect/>
          </a:stretch>
        </p:blipFill>
        <p:spPr>
          <a:xfrm>
            <a:off x="677900" y="1071644"/>
            <a:ext cx="1443325" cy="1892500"/>
          </a:xfrm>
          <a:prstGeom prst="rect">
            <a:avLst/>
          </a:prstGeom>
          <a:noFill/>
          <a:ln>
            <a:noFill/>
          </a:ln>
        </p:spPr>
      </p:pic>
      <p:pic>
        <p:nvPicPr>
          <p:cNvPr id="1813" name="Google Shape;1813;p190" descr="Nevada Governor's Office of Economic Development"/>
          <p:cNvPicPr preferRelativeResize="0"/>
          <p:nvPr/>
        </p:nvPicPr>
        <p:blipFill rotWithShape="1">
          <a:blip r:embed="rId4">
            <a:alphaModFix/>
          </a:blip>
          <a:srcRect t="22081" b="23745"/>
          <a:stretch/>
        </p:blipFill>
        <p:spPr>
          <a:xfrm>
            <a:off x="2666496" y="1586112"/>
            <a:ext cx="2271372" cy="642901"/>
          </a:xfrm>
          <a:prstGeom prst="rect">
            <a:avLst/>
          </a:prstGeom>
          <a:noFill/>
          <a:ln>
            <a:noFill/>
          </a:ln>
        </p:spPr>
      </p:pic>
      <p:pic>
        <p:nvPicPr>
          <p:cNvPr id="1824" name="Google Shape;1824;p190" descr="Mineral County School District"/>
          <p:cNvPicPr preferRelativeResize="0"/>
          <p:nvPr/>
        </p:nvPicPr>
        <p:blipFill>
          <a:blip r:embed="rId5">
            <a:alphaModFix/>
          </a:blip>
          <a:stretch>
            <a:fillRect/>
          </a:stretch>
        </p:blipFill>
        <p:spPr>
          <a:xfrm>
            <a:off x="6568099" y="1436356"/>
            <a:ext cx="866275" cy="869774"/>
          </a:xfrm>
          <a:prstGeom prst="rect">
            <a:avLst/>
          </a:prstGeom>
          <a:noFill/>
          <a:ln>
            <a:noFill/>
          </a:ln>
        </p:spPr>
      </p:pic>
      <p:pic>
        <p:nvPicPr>
          <p:cNvPr id="1821" name="Google Shape;1821;p190" descr="Clark County School District"/>
          <p:cNvPicPr preferRelativeResize="0"/>
          <p:nvPr/>
        </p:nvPicPr>
        <p:blipFill>
          <a:blip r:embed="rId6">
            <a:alphaModFix/>
          </a:blip>
          <a:stretch>
            <a:fillRect/>
          </a:stretch>
        </p:blipFill>
        <p:spPr>
          <a:xfrm>
            <a:off x="7623027" y="1228100"/>
            <a:ext cx="1313823" cy="754550"/>
          </a:xfrm>
          <a:prstGeom prst="rect">
            <a:avLst/>
          </a:prstGeom>
          <a:noFill/>
          <a:ln>
            <a:noFill/>
          </a:ln>
        </p:spPr>
      </p:pic>
      <p:pic>
        <p:nvPicPr>
          <p:cNvPr id="1822" name="Google Shape;1822;p190" descr="Eureka County School District"/>
          <p:cNvPicPr preferRelativeResize="0"/>
          <p:nvPr/>
        </p:nvPicPr>
        <p:blipFill>
          <a:blip r:embed="rId7">
            <a:alphaModFix/>
          </a:blip>
          <a:stretch>
            <a:fillRect/>
          </a:stretch>
        </p:blipFill>
        <p:spPr>
          <a:xfrm>
            <a:off x="392888" y="2934938"/>
            <a:ext cx="1761899" cy="675850"/>
          </a:xfrm>
          <a:prstGeom prst="rect">
            <a:avLst/>
          </a:prstGeom>
          <a:noFill/>
          <a:ln>
            <a:noFill/>
          </a:ln>
        </p:spPr>
      </p:pic>
      <p:pic>
        <p:nvPicPr>
          <p:cNvPr id="1814" name="Google Shape;1814;p190" descr="Las Vegas Economic Alliance"/>
          <p:cNvPicPr preferRelativeResize="0"/>
          <p:nvPr/>
        </p:nvPicPr>
        <p:blipFill>
          <a:blip r:embed="rId8">
            <a:alphaModFix/>
          </a:blip>
          <a:stretch>
            <a:fillRect/>
          </a:stretch>
        </p:blipFill>
        <p:spPr>
          <a:xfrm>
            <a:off x="2154787" y="2812201"/>
            <a:ext cx="1988400" cy="994200"/>
          </a:xfrm>
          <a:prstGeom prst="rect">
            <a:avLst/>
          </a:prstGeom>
          <a:noFill/>
          <a:ln>
            <a:noFill/>
          </a:ln>
        </p:spPr>
      </p:pic>
      <p:pic>
        <p:nvPicPr>
          <p:cNvPr id="1817" name="Google Shape;1817;p190" descr="Center for the Future of Learning"/>
          <p:cNvPicPr preferRelativeResize="0"/>
          <p:nvPr/>
        </p:nvPicPr>
        <p:blipFill rotWithShape="1">
          <a:blip r:embed="rId9">
            <a:alphaModFix/>
          </a:blip>
          <a:srcRect l="25678" t="13732" r="25551" b="17265"/>
          <a:stretch/>
        </p:blipFill>
        <p:spPr>
          <a:xfrm>
            <a:off x="4207428" y="2402661"/>
            <a:ext cx="909025" cy="1286125"/>
          </a:xfrm>
          <a:prstGeom prst="rect">
            <a:avLst/>
          </a:prstGeom>
          <a:noFill/>
          <a:ln>
            <a:noFill/>
          </a:ln>
        </p:spPr>
      </p:pic>
      <p:pic>
        <p:nvPicPr>
          <p:cNvPr id="1815" name="Google Shape;1815;p190" descr="Nevada State Education Association"/>
          <p:cNvPicPr preferRelativeResize="0"/>
          <p:nvPr/>
        </p:nvPicPr>
        <p:blipFill>
          <a:blip r:embed="rId10">
            <a:alphaModFix/>
          </a:blip>
          <a:stretch>
            <a:fillRect/>
          </a:stretch>
        </p:blipFill>
        <p:spPr>
          <a:xfrm>
            <a:off x="5905086" y="2445334"/>
            <a:ext cx="1410050" cy="754550"/>
          </a:xfrm>
          <a:prstGeom prst="rect">
            <a:avLst/>
          </a:prstGeom>
          <a:noFill/>
          <a:ln>
            <a:noFill/>
          </a:ln>
        </p:spPr>
      </p:pic>
      <p:pic>
        <p:nvPicPr>
          <p:cNvPr id="1825" name="Google Shape;1825;p190" descr="Elko County School District"/>
          <p:cNvPicPr preferRelativeResize="0"/>
          <p:nvPr/>
        </p:nvPicPr>
        <p:blipFill>
          <a:blip r:embed="rId11">
            <a:alphaModFix/>
          </a:blip>
          <a:stretch>
            <a:fillRect/>
          </a:stretch>
        </p:blipFill>
        <p:spPr>
          <a:xfrm>
            <a:off x="7914100" y="2200375"/>
            <a:ext cx="909025" cy="909025"/>
          </a:xfrm>
          <a:prstGeom prst="rect">
            <a:avLst/>
          </a:prstGeom>
          <a:noFill/>
          <a:ln>
            <a:noFill/>
          </a:ln>
        </p:spPr>
      </p:pic>
      <p:pic>
        <p:nvPicPr>
          <p:cNvPr id="1818" name="Google Shape;1818;p190" descr="Nevada Future of Learning Network"/>
          <p:cNvPicPr preferRelativeResize="0"/>
          <p:nvPr/>
        </p:nvPicPr>
        <p:blipFill>
          <a:blip r:embed="rId12">
            <a:alphaModFix/>
          </a:blip>
          <a:stretch>
            <a:fillRect/>
          </a:stretch>
        </p:blipFill>
        <p:spPr>
          <a:xfrm>
            <a:off x="5255726" y="3405124"/>
            <a:ext cx="2367296" cy="567325"/>
          </a:xfrm>
          <a:prstGeom prst="rect">
            <a:avLst/>
          </a:prstGeom>
          <a:noFill/>
          <a:ln>
            <a:noFill/>
          </a:ln>
        </p:spPr>
      </p:pic>
      <p:pic>
        <p:nvPicPr>
          <p:cNvPr id="1816" name="Google Shape;1816;p190" descr="Leadership Institute of Nevada"/>
          <p:cNvPicPr preferRelativeResize="0"/>
          <p:nvPr/>
        </p:nvPicPr>
        <p:blipFill rotWithShape="1">
          <a:blip r:embed="rId13">
            <a:alphaModFix/>
          </a:blip>
          <a:srcRect t="24567" b="29166"/>
          <a:stretch/>
        </p:blipFill>
        <p:spPr>
          <a:xfrm>
            <a:off x="7859700" y="3327126"/>
            <a:ext cx="1226225" cy="567325"/>
          </a:xfrm>
          <a:prstGeom prst="rect">
            <a:avLst/>
          </a:prstGeom>
          <a:noFill/>
          <a:ln>
            <a:noFill/>
          </a:ln>
        </p:spPr>
      </p:pic>
      <p:pic>
        <p:nvPicPr>
          <p:cNvPr id="1812" name="Google Shape;1812;p190" descr="Workforce Connections"/>
          <p:cNvPicPr preferRelativeResize="0"/>
          <p:nvPr/>
        </p:nvPicPr>
        <p:blipFill>
          <a:blip r:embed="rId14">
            <a:alphaModFix/>
          </a:blip>
          <a:stretch>
            <a:fillRect/>
          </a:stretch>
        </p:blipFill>
        <p:spPr>
          <a:xfrm>
            <a:off x="677900" y="4017954"/>
            <a:ext cx="3311874" cy="642900"/>
          </a:xfrm>
          <a:prstGeom prst="rect">
            <a:avLst/>
          </a:prstGeom>
          <a:noFill/>
          <a:ln>
            <a:noFill/>
          </a:ln>
        </p:spPr>
      </p:pic>
      <p:pic>
        <p:nvPicPr>
          <p:cNvPr id="1820" name="Google Shape;1820;p190" descr="The Nevada Association of School Superintendents"/>
          <p:cNvPicPr preferRelativeResize="0"/>
          <p:nvPr/>
        </p:nvPicPr>
        <p:blipFill>
          <a:blip r:embed="rId15">
            <a:alphaModFix/>
          </a:blip>
          <a:stretch>
            <a:fillRect/>
          </a:stretch>
        </p:blipFill>
        <p:spPr>
          <a:xfrm>
            <a:off x="4322541" y="4227724"/>
            <a:ext cx="866259" cy="866259"/>
          </a:xfrm>
          <a:prstGeom prst="rect">
            <a:avLst/>
          </a:prstGeom>
          <a:noFill/>
          <a:ln>
            <a:noFill/>
          </a:ln>
        </p:spPr>
      </p:pic>
      <p:pic>
        <p:nvPicPr>
          <p:cNvPr id="1819" name="Google Shape;1819;p190" descr="The Nevada Association of School Administrators"/>
          <p:cNvPicPr preferRelativeResize="0"/>
          <p:nvPr/>
        </p:nvPicPr>
        <p:blipFill>
          <a:blip r:embed="rId16">
            <a:alphaModFix/>
          </a:blip>
          <a:stretch>
            <a:fillRect/>
          </a:stretch>
        </p:blipFill>
        <p:spPr>
          <a:xfrm>
            <a:off x="5330049" y="4180963"/>
            <a:ext cx="1623173" cy="913020"/>
          </a:xfrm>
          <a:prstGeom prst="rect">
            <a:avLst/>
          </a:prstGeom>
          <a:noFill/>
          <a:ln>
            <a:noFill/>
          </a:ln>
        </p:spPr>
      </p:pic>
      <p:pic>
        <p:nvPicPr>
          <p:cNvPr id="1823" name="Google Shape;1823;p190" descr="The Nevada Association of Latino Administrators and Superintendents"/>
          <p:cNvPicPr preferRelativeResize="0"/>
          <p:nvPr/>
        </p:nvPicPr>
        <p:blipFill>
          <a:blip r:embed="rId17">
            <a:alphaModFix/>
          </a:blip>
          <a:stretch>
            <a:fillRect/>
          </a:stretch>
        </p:blipFill>
        <p:spPr>
          <a:xfrm>
            <a:off x="7623022" y="4017954"/>
            <a:ext cx="1113526" cy="1113526"/>
          </a:xfrm>
          <a:prstGeom prst="rect">
            <a:avLst/>
          </a:prstGeom>
          <a:noFill/>
          <a:ln>
            <a:noFill/>
          </a:ln>
        </p:spPr>
      </p:pic>
      <p:sp>
        <p:nvSpPr>
          <p:cNvPr id="1826" name="Google Shape;1826;p190"/>
          <p:cNvSpPr txBox="1">
            <a:spLocks noGrp="1"/>
          </p:cNvSpPr>
          <p:nvPr>
            <p:ph type="sldNum" idx="12"/>
          </p:nvPr>
        </p:nvSpPr>
        <p:spPr>
          <a:xfrm>
            <a:off x="7028525" y="4820264"/>
            <a:ext cx="2057400" cy="273719"/>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36</a:t>
            </a:fld>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p191"/>
          <p:cNvSpPr txBox="1">
            <a:spLocks noGrp="1"/>
          </p:cNvSpPr>
          <p:nvPr>
            <p:ph type="title"/>
          </p:nvPr>
        </p:nvSpPr>
        <p:spPr>
          <a:xfrm>
            <a:off x="571663" y="176151"/>
            <a:ext cx="7886700" cy="628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t>Today’s Deep Dives </a:t>
            </a:r>
            <a:endParaRPr b="1" dirty="0"/>
          </a:p>
        </p:txBody>
      </p:sp>
      <p:sp>
        <p:nvSpPr>
          <p:cNvPr id="1837" name="Google Shape;1837;p191"/>
          <p:cNvSpPr txBox="1"/>
          <p:nvPr/>
        </p:nvSpPr>
        <p:spPr>
          <a:xfrm>
            <a:off x="5051538" y="427690"/>
            <a:ext cx="2433300" cy="4311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t>https://bit.ly/CIEEDay1</a:t>
            </a:r>
            <a:endParaRPr sz="1600" b="1" dirty="0"/>
          </a:p>
        </p:txBody>
      </p:sp>
      <p:pic>
        <p:nvPicPr>
          <p:cNvPr id="1838" name="Google Shape;1838;p191" descr="Qr code to google drive" title="Qq2od5AGnkeInxu.png"/>
          <p:cNvPicPr preferRelativeResize="0"/>
          <p:nvPr/>
        </p:nvPicPr>
        <p:blipFill>
          <a:blip r:embed="rId3">
            <a:alphaModFix/>
          </a:blip>
          <a:stretch>
            <a:fillRect/>
          </a:stretch>
        </p:blipFill>
        <p:spPr>
          <a:xfrm>
            <a:off x="7420050" y="0"/>
            <a:ext cx="1518175" cy="1518150"/>
          </a:xfrm>
          <a:prstGeom prst="rect">
            <a:avLst/>
          </a:prstGeom>
          <a:noFill/>
          <a:ln>
            <a:noFill/>
          </a:ln>
        </p:spPr>
      </p:pic>
      <p:pic>
        <p:nvPicPr>
          <p:cNvPr id="1832" name="Google Shape;1832;p191" descr="C I E E: Next Generation career pathways.&#10;Understanding Advicing Capacity.&#10;February 2026&#10;"/>
          <p:cNvPicPr preferRelativeResize="0"/>
          <p:nvPr/>
        </p:nvPicPr>
        <p:blipFill rotWithShape="1">
          <a:blip r:embed="rId4">
            <a:alphaModFix/>
          </a:blip>
          <a:srcRect l="7339" b="8341"/>
          <a:stretch/>
        </p:blipFill>
        <p:spPr>
          <a:xfrm>
            <a:off x="572575" y="1575500"/>
            <a:ext cx="2479720" cy="3159600"/>
          </a:xfrm>
          <a:prstGeom prst="rect">
            <a:avLst/>
          </a:prstGeom>
          <a:noFill/>
          <a:ln w="9525" cap="flat" cmpd="sng">
            <a:solidFill>
              <a:schemeClr val="dk2"/>
            </a:solidFill>
            <a:prstDash val="solid"/>
            <a:round/>
            <a:headEnd type="none" w="sm" len="sm"/>
            <a:tailEnd type="none" w="sm" len="sm"/>
          </a:ln>
        </p:spPr>
      </p:pic>
      <p:pic>
        <p:nvPicPr>
          <p:cNvPr id="1833" name="Google Shape;1833;p191" descr="C I E E: World class Teaching and Learning.&#10;Personalize, Competency-Based Learnin: Envisioning P C B L Fully Realized Under the Roadmap.&#10;February 2026"/>
          <p:cNvPicPr preferRelativeResize="0"/>
          <p:nvPr/>
        </p:nvPicPr>
        <p:blipFill rotWithShape="1">
          <a:blip r:embed="rId5">
            <a:alphaModFix/>
          </a:blip>
          <a:srcRect r="1739"/>
          <a:stretch/>
        </p:blipFill>
        <p:spPr>
          <a:xfrm>
            <a:off x="3433325" y="1575500"/>
            <a:ext cx="2565805" cy="3159599"/>
          </a:xfrm>
          <a:prstGeom prst="rect">
            <a:avLst/>
          </a:prstGeom>
          <a:noFill/>
          <a:ln w="9525" cap="flat" cmpd="sng">
            <a:solidFill>
              <a:schemeClr val="dk2"/>
            </a:solidFill>
            <a:prstDash val="solid"/>
            <a:round/>
            <a:headEnd type="none" w="sm" len="sm"/>
            <a:tailEnd type="none" w="sm" len="sm"/>
          </a:ln>
        </p:spPr>
      </p:pic>
      <p:sp>
        <p:nvSpPr>
          <p:cNvPr id="1835" name="Google Shape;1835;p191"/>
          <p:cNvSpPr txBox="1"/>
          <p:nvPr/>
        </p:nvSpPr>
        <p:spPr>
          <a:xfrm>
            <a:off x="6295725" y="1575275"/>
            <a:ext cx="2601300" cy="3159600"/>
          </a:xfrm>
          <a:prstGeom prst="rect">
            <a:avLst/>
          </a:prstGeom>
          <a:noFill/>
          <a:ln w="9525" cap="flat" cmpd="sng">
            <a:solidFill>
              <a:srgbClr val="00206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100" dirty="0">
                <a:solidFill>
                  <a:srgbClr val="002060"/>
                </a:solidFill>
                <a:latin typeface="Lato"/>
                <a:ea typeface="Lato"/>
                <a:cs typeface="Lato"/>
                <a:sym typeface="Lato"/>
              </a:rPr>
              <a:t>SB460 Sec 5.5 </a:t>
            </a:r>
            <a:endParaRPr sz="2100" dirty="0">
              <a:solidFill>
                <a:srgbClr val="002060"/>
              </a:solidFill>
              <a:latin typeface="Lato"/>
              <a:ea typeface="Lato"/>
              <a:cs typeface="Lato"/>
              <a:sym typeface="Lato"/>
            </a:endParaRPr>
          </a:p>
          <a:p>
            <a:pPr marL="0" lvl="0" indent="0" algn="ctr" rtl="0">
              <a:spcBef>
                <a:spcPts val="0"/>
              </a:spcBef>
              <a:spcAft>
                <a:spcPts val="0"/>
              </a:spcAft>
              <a:buNone/>
            </a:pPr>
            <a:r>
              <a:rPr lang="en" sz="1000" dirty="0">
                <a:solidFill>
                  <a:schemeClr val="dk1"/>
                </a:solidFill>
                <a:latin typeface="Lato"/>
                <a:ea typeface="Lato"/>
                <a:cs typeface="Lato"/>
                <a:sym typeface="Lato"/>
              </a:rPr>
              <a:t>+</a:t>
            </a:r>
            <a:endParaRPr sz="1000" dirty="0">
              <a:solidFill>
                <a:schemeClr val="dk1"/>
              </a:solidFill>
              <a:latin typeface="Lato"/>
              <a:ea typeface="Lato"/>
              <a:cs typeface="Lato"/>
              <a:sym typeface="Lato"/>
            </a:endParaRPr>
          </a:p>
          <a:p>
            <a:pPr marL="0" lvl="0" indent="0" algn="ctr" rtl="0">
              <a:spcBef>
                <a:spcPts val="0"/>
              </a:spcBef>
              <a:spcAft>
                <a:spcPts val="0"/>
              </a:spcAft>
              <a:buNone/>
            </a:pPr>
            <a:r>
              <a:rPr lang="en" sz="2100" dirty="0">
                <a:solidFill>
                  <a:srgbClr val="002060"/>
                </a:solidFill>
                <a:latin typeface="Lato"/>
                <a:ea typeface="Lato"/>
                <a:cs typeface="Lato"/>
                <a:sym typeface="Lato"/>
              </a:rPr>
              <a:t>NDE Data Request Response</a:t>
            </a:r>
            <a:endParaRPr sz="2100" dirty="0">
              <a:solidFill>
                <a:srgbClr val="002060"/>
              </a:solidFill>
              <a:latin typeface="Lato"/>
              <a:ea typeface="Lato"/>
              <a:cs typeface="Lato"/>
              <a:sym typeface="Lato"/>
            </a:endParaRPr>
          </a:p>
          <a:p>
            <a:pPr marL="0" lvl="0" indent="0" algn="ctr" rtl="0">
              <a:spcBef>
                <a:spcPts val="0"/>
              </a:spcBef>
              <a:spcAft>
                <a:spcPts val="0"/>
              </a:spcAft>
              <a:buNone/>
            </a:pPr>
            <a:endParaRPr sz="2100" dirty="0">
              <a:solidFill>
                <a:srgbClr val="002060"/>
              </a:solidFill>
              <a:latin typeface="Lato"/>
              <a:ea typeface="Lato"/>
              <a:cs typeface="Lato"/>
              <a:sym typeface="Lato"/>
            </a:endParaRPr>
          </a:p>
          <a:p>
            <a:pPr marL="0" lvl="0" indent="0" algn="ctr" rtl="0">
              <a:spcBef>
                <a:spcPts val="0"/>
              </a:spcBef>
              <a:spcAft>
                <a:spcPts val="0"/>
              </a:spcAft>
              <a:buNone/>
            </a:pPr>
            <a:endParaRPr sz="2100" dirty="0">
              <a:solidFill>
                <a:srgbClr val="002060"/>
              </a:solidFill>
              <a:latin typeface="Lato"/>
              <a:ea typeface="Lato"/>
              <a:cs typeface="Lato"/>
              <a:sym typeface="Lato"/>
            </a:endParaRPr>
          </a:p>
          <a:p>
            <a:pPr marL="0" lvl="0" indent="0" algn="ctr" rtl="0">
              <a:spcBef>
                <a:spcPts val="0"/>
              </a:spcBef>
              <a:spcAft>
                <a:spcPts val="0"/>
              </a:spcAft>
              <a:buNone/>
            </a:pPr>
            <a:endParaRPr sz="2100" dirty="0">
              <a:solidFill>
                <a:srgbClr val="002060"/>
              </a:solidFill>
              <a:latin typeface="Lato"/>
              <a:ea typeface="Lato"/>
              <a:cs typeface="Lato"/>
              <a:sym typeface="Lato"/>
            </a:endParaRPr>
          </a:p>
          <a:p>
            <a:pPr marL="0" lvl="0" indent="0" algn="ctr" rtl="0">
              <a:spcBef>
                <a:spcPts val="0"/>
              </a:spcBef>
              <a:spcAft>
                <a:spcPts val="0"/>
              </a:spcAft>
              <a:buNone/>
            </a:pPr>
            <a:endParaRPr sz="2100" dirty="0">
              <a:solidFill>
                <a:srgbClr val="002060"/>
              </a:solidFill>
              <a:latin typeface="Lato"/>
              <a:ea typeface="Lato"/>
              <a:cs typeface="Lato"/>
              <a:sym typeface="Lato"/>
            </a:endParaRPr>
          </a:p>
          <a:p>
            <a:pPr marL="0" lvl="0" indent="0" algn="ctr" rtl="0">
              <a:spcBef>
                <a:spcPts val="0"/>
              </a:spcBef>
              <a:spcAft>
                <a:spcPts val="0"/>
              </a:spcAft>
              <a:buNone/>
            </a:pPr>
            <a:endParaRPr sz="2100" dirty="0">
              <a:solidFill>
                <a:srgbClr val="002060"/>
              </a:solidFill>
              <a:latin typeface="Lato"/>
              <a:ea typeface="Lato"/>
              <a:cs typeface="Lato"/>
              <a:sym typeface="Lato"/>
            </a:endParaRPr>
          </a:p>
          <a:p>
            <a:pPr marL="0" lvl="0" indent="0" algn="ctr" rtl="0">
              <a:spcBef>
                <a:spcPts val="0"/>
              </a:spcBef>
              <a:spcAft>
                <a:spcPts val="0"/>
              </a:spcAft>
              <a:buNone/>
            </a:pPr>
            <a:endParaRPr sz="2100" dirty="0">
              <a:solidFill>
                <a:srgbClr val="002060"/>
              </a:solidFill>
              <a:latin typeface="Lato"/>
              <a:ea typeface="Lato"/>
              <a:cs typeface="Lato"/>
              <a:sym typeface="Lato"/>
            </a:endParaRPr>
          </a:p>
          <a:p>
            <a:pPr marL="0" lvl="0" indent="0" algn="ctr" rtl="0">
              <a:spcBef>
                <a:spcPts val="0"/>
              </a:spcBef>
              <a:spcAft>
                <a:spcPts val="0"/>
              </a:spcAft>
              <a:buNone/>
            </a:pPr>
            <a:endParaRPr sz="2100" dirty="0">
              <a:solidFill>
                <a:srgbClr val="002060"/>
              </a:solidFill>
              <a:latin typeface="Lato"/>
              <a:ea typeface="Lato"/>
              <a:cs typeface="Lato"/>
              <a:sym typeface="Lato"/>
            </a:endParaRPr>
          </a:p>
        </p:txBody>
      </p:sp>
      <p:pic>
        <p:nvPicPr>
          <p:cNvPr id="1834" name="Google Shape;1834;p191" descr="SB460 Sec 5.5.&#10;and&#10;NDE Data Request Response&#10;"/>
          <p:cNvPicPr preferRelativeResize="0"/>
          <p:nvPr/>
        </p:nvPicPr>
        <p:blipFill>
          <a:blip r:embed="rId6">
            <a:alphaModFix/>
          </a:blip>
          <a:stretch>
            <a:fillRect/>
          </a:stretch>
        </p:blipFill>
        <p:spPr>
          <a:xfrm>
            <a:off x="6311036" y="2797786"/>
            <a:ext cx="2691599" cy="1331363"/>
          </a:xfrm>
          <a:prstGeom prst="rect">
            <a:avLst/>
          </a:prstGeom>
          <a:noFill/>
          <a:ln>
            <a:noFill/>
          </a:ln>
        </p:spPr>
      </p:pic>
      <p:sp>
        <p:nvSpPr>
          <p:cNvPr id="1836" name="Google Shape;1836;p19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p192"/>
          <p:cNvSpPr txBox="1">
            <a:spLocks noGrp="1"/>
          </p:cNvSpPr>
          <p:nvPr>
            <p:ph type="ctrTitle"/>
          </p:nvPr>
        </p:nvSpPr>
        <p:spPr>
          <a:xfrm>
            <a:off x="342428" y="2227116"/>
            <a:ext cx="8360100" cy="13080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Lato"/>
              <a:buNone/>
            </a:pPr>
            <a:r>
              <a:rPr lang="en"/>
              <a:t>VIII</a:t>
            </a:r>
            <a:endParaRPr/>
          </a:p>
          <a:p>
            <a:pPr marL="0" lvl="0" indent="0" algn="ctr" rtl="0">
              <a:lnSpc>
                <a:spcPct val="90000"/>
              </a:lnSpc>
              <a:spcBef>
                <a:spcPts val="0"/>
              </a:spcBef>
              <a:spcAft>
                <a:spcPts val="0"/>
              </a:spcAft>
              <a:buClr>
                <a:schemeClr val="lt1"/>
              </a:buClr>
              <a:buSzPts val="4500"/>
              <a:buFont typeface="Lato"/>
              <a:buNone/>
            </a:pPr>
            <a:r>
              <a:rPr lang="en"/>
              <a:t>Plenary Shareback </a:t>
            </a:r>
            <a:endParaRPr/>
          </a:p>
        </p:txBody>
      </p:sp>
      <p:sp>
        <p:nvSpPr>
          <p:cNvPr id="1844" name="Google Shape;1844;p19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Google Shape;1849;p193"/>
          <p:cNvSpPr txBox="1">
            <a:spLocks noGrp="1"/>
          </p:cNvSpPr>
          <p:nvPr>
            <p:ph type="ctrTitle"/>
          </p:nvPr>
        </p:nvSpPr>
        <p:spPr>
          <a:xfrm>
            <a:off x="229381" y="2201996"/>
            <a:ext cx="8640000" cy="12789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1"/>
              </a:buClr>
              <a:buSzPct val="100000"/>
              <a:buFont typeface="Lato"/>
              <a:buNone/>
            </a:pPr>
            <a:r>
              <a:rPr lang="en"/>
              <a:t>IX </a:t>
            </a:r>
            <a:endParaRPr/>
          </a:p>
          <a:p>
            <a:pPr marL="0" lvl="0" indent="0" algn="ctr" rtl="0">
              <a:lnSpc>
                <a:spcPct val="90000"/>
              </a:lnSpc>
              <a:spcBef>
                <a:spcPts val="0"/>
              </a:spcBef>
              <a:spcAft>
                <a:spcPts val="0"/>
              </a:spcAft>
              <a:buClr>
                <a:schemeClr val="lt1"/>
              </a:buClr>
              <a:buSzPct val="100000"/>
              <a:buFont typeface="Lato"/>
              <a:buNone/>
            </a:pPr>
            <a:r>
              <a:rPr lang="en"/>
              <a:t>Synthesis and Next Steps </a:t>
            </a:r>
            <a:endParaRPr/>
          </a:p>
        </p:txBody>
      </p:sp>
      <p:sp>
        <p:nvSpPr>
          <p:cNvPr id="1850" name="Google Shape;1850;p19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158"/>
          <p:cNvSpPr txBox="1">
            <a:spLocks noGrp="1"/>
          </p:cNvSpPr>
          <p:nvPr>
            <p:ph type="title"/>
          </p:nvPr>
        </p:nvSpPr>
        <p:spPr>
          <a:xfrm>
            <a:off x="2589846" y="264086"/>
            <a:ext cx="5580000" cy="603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accent6"/>
              </a:buClr>
              <a:buSzPts val="3300"/>
              <a:buFont typeface="Lato"/>
              <a:buNone/>
            </a:pPr>
            <a:r>
              <a:rPr lang="en" b="1" dirty="0"/>
              <a:t>Today’s Materials</a:t>
            </a:r>
            <a:endParaRPr b="1" dirty="0"/>
          </a:p>
        </p:txBody>
      </p:sp>
      <p:sp>
        <p:nvSpPr>
          <p:cNvPr id="1321" name="Google Shape;1321;p158"/>
          <p:cNvSpPr txBox="1">
            <a:spLocks noGrp="1"/>
          </p:cNvSpPr>
          <p:nvPr>
            <p:ph type="body" idx="1"/>
          </p:nvPr>
        </p:nvSpPr>
        <p:spPr>
          <a:xfrm>
            <a:off x="2628350" y="1265045"/>
            <a:ext cx="3503400" cy="1375800"/>
          </a:xfrm>
          <a:prstGeom prst="rect">
            <a:avLst/>
          </a:prstGeom>
          <a:noFill/>
          <a:ln>
            <a:noFill/>
          </a:ln>
        </p:spPr>
        <p:txBody>
          <a:bodyPr spcFirstLastPara="1" wrap="square" lIns="68575" tIns="34275" rIns="68575" bIns="34275" anchor="t" anchorCtr="0">
            <a:noAutofit/>
          </a:bodyPr>
          <a:lstStyle/>
          <a:p>
            <a:pPr marL="457200" lvl="0" indent="-393700" algn="l" rtl="0">
              <a:lnSpc>
                <a:spcPct val="100000"/>
              </a:lnSpc>
              <a:spcBef>
                <a:spcPts val="0"/>
              </a:spcBef>
              <a:spcAft>
                <a:spcPts val="0"/>
              </a:spcAft>
              <a:buSzPts val="2600"/>
              <a:buChar char="●"/>
            </a:pPr>
            <a:r>
              <a:rPr lang="en" sz="2600" b="1" dirty="0"/>
              <a:t>Slide Deck</a:t>
            </a:r>
            <a:endParaRPr sz="2600" b="1" dirty="0"/>
          </a:p>
          <a:p>
            <a:pPr marL="457200" lvl="0" indent="-393700" algn="l" rtl="0">
              <a:lnSpc>
                <a:spcPct val="100000"/>
              </a:lnSpc>
              <a:spcBef>
                <a:spcPts val="1000"/>
              </a:spcBef>
              <a:spcAft>
                <a:spcPts val="0"/>
              </a:spcAft>
              <a:buSzPts val="2600"/>
              <a:buChar char="●"/>
            </a:pPr>
            <a:r>
              <a:rPr lang="en" sz="2600" b="1" dirty="0"/>
              <a:t>Informational Briefs</a:t>
            </a:r>
            <a:endParaRPr sz="2600" b="1" dirty="0"/>
          </a:p>
          <a:p>
            <a:pPr marL="457200" lvl="0" indent="-393700" algn="l" rtl="0">
              <a:lnSpc>
                <a:spcPct val="100000"/>
              </a:lnSpc>
              <a:spcBef>
                <a:spcPts val="1000"/>
              </a:spcBef>
              <a:spcAft>
                <a:spcPts val="0"/>
              </a:spcAft>
              <a:buSzPts val="2600"/>
              <a:buChar char="●"/>
            </a:pPr>
            <a:r>
              <a:rPr lang="en" sz="2600" b="1" dirty="0"/>
              <a:t>Note-Takers</a:t>
            </a:r>
            <a:endParaRPr sz="2600" b="1" dirty="0"/>
          </a:p>
          <a:p>
            <a:pPr marL="0" lvl="0" indent="0" algn="l" rtl="0">
              <a:lnSpc>
                <a:spcPct val="100000"/>
              </a:lnSpc>
              <a:spcBef>
                <a:spcPts val="1000"/>
              </a:spcBef>
              <a:spcAft>
                <a:spcPts val="0"/>
              </a:spcAft>
              <a:buClr>
                <a:schemeClr val="accent3"/>
              </a:buClr>
              <a:buSzPts val="1100"/>
              <a:buNone/>
            </a:pPr>
            <a:endParaRPr dirty="0"/>
          </a:p>
        </p:txBody>
      </p:sp>
      <p:grpSp>
        <p:nvGrpSpPr>
          <p:cNvPr id="1322" name="Google Shape;1322;p158">
            <a:extLst>
              <a:ext uri="{C183D7F6-B498-43B3-948B-1728B52AA6E4}">
                <adec:decorative xmlns:adec="http://schemas.microsoft.com/office/drawing/2017/decorative" val="1"/>
              </a:ext>
            </a:extLst>
          </p:cNvPr>
          <p:cNvGrpSpPr/>
          <p:nvPr/>
        </p:nvGrpSpPr>
        <p:grpSpPr>
          <a:xfrm rot="-5400000">
            <a:off x="-101783" y="2293232"/>
            <a:ext cx="2251575" cy="577125"/>
            <a:chOff x="996563" y="795130"/>
            <a:chExt cx="3002100" cy="769500"/>
          </a:xfrm>
        </p:grpSpPr>
        <p:sp>
          <p:nvSpPr>
            <p:cNvPr id="1323" name="Google Shape;1323;p158"/>
            <p:cNvSpPr/>
            <p:nvPr/>
          </p:nvSpPr>
          <p:spPr>
            <a:xfrm>
              <a:off x="1173192" y="1017917"/>
              <a:ext cx="264600" cy="350400"/>
            </a:xfrm>
            <a:prstGeom prst="flowChartDelay">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4" name="Google Shape;1324;p158"/>
            <p:cNvSpPr/>
            <p:nvPr/>
          </p:nvSpPr>
          <p:spPr>
            <a:xfrm rot="-7918191">
              <a:off x="1711133" y="1178945"/>
              <a:ext cx="220714" cy="201381"/>
            </a:xfrm>
            <a:prstGeom prst="chord">
              <a:avLst>
                <a:gd name="adj1" fmla="val 1408783"/>
                <a:gd name="adj2" fmla="val 17325587"/>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5" name="Google Shape;1325;p158"/>
            <p:cNvSpPr/>
            <p:nvPr/>
          </p:nvSpPr>
          <p:spPr>
            <a:xfrm>
              <a:off x="2042938" y="1017917"/>
              <a:ext cx="300300" cy="337200"/>
            </a:xfrm>
            <a:prstGeom prst="chord">
              <a:avLst>
                <a:gd name="adj1" fmla="val 2700000"/>
                <a:gd name="adj2" fmla="val 18728256"/>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6" name="Google Shape;1326;p158"/>
            <p:cNvSpPr/>
            <p:nvPr/>
          </p:nvSpPr>
          <p:spPr>
            <a:xfrm>
              <a:off x="2416117" y="1017918"/>
              <a:ext cx="322800" cy="3504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7" name="Google Shape;1327;p158"/>
            <p:cNvSpPr/>
            <p:nvPr/>
          </p:nvSpPr>
          <p:spPr>
            <a:xfrm rot="10800000">
              <a:off x="2842479" y="1004692"/>
              <a:ext cx="322800" cy="350400"/>
            </a:xfrm>
            <a:prstGeom prst="triangle">
              <a:avLst>
                <a:gd name="adj" fmla="val 52904"/>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8" name="Google Shape;1328;p158"/>
            <p:cNvSpPr/>
            <p:nvPr/>
          </p:nvSpPr>
          <p:spPr>
            <a:xfrm>
              <a:off x="3276600" y="1184275"/>
              <a:ext cx="158700" cy="170700"/>
            </a:xfrm>
            <a:prstGeom prst="roundRect">
              <a:avLst>
                <a:gd name="adj"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9" name="Google Shape;1329;p158"/>
            <p:cNvSpPr/>
            <p:nvPr/>
          </p:nvSpPr>
          <p:spPr>
            <a:xfrm rot="-9366859">
              <a:off x="3525189" y="1009147"/>
              <a:ext cx="272651" cy="188306"/>
            </a:xfrm>
            <a:prstGeom prst="chord">
              <a:avLst>
                <a:gd name="adj1" fmla="val 2051719"/>
                <a:gd name="adj2" fmla="val 17086810"/>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30" name="Google Shape;1330;p158"/>
            <p:cNvSpPr txBox="1"/>
            <p:nvPr/>
          </p:nvSpPr>
          <p:spPr>
            <a:xfrm>
              <a:off x="996563" y="795130"/>
              <a:ext cx="3002100" cy="769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300" b="0" i="0" u="none" strike="noStrike" cap="none">
                  <a:solidFill>
                    <a:schemeClr val="lt1"/>
                  </a:solidFill>
                  <a:latin typeface="Lato"/>
                  <a:ea typeface="Lato"/>
                  <a:cs typeface="Lato"/>
                  <a:sym typeface="Lato"/>
                </a:rPr>
                <a:t>DISCOVER</a:t>
              </a:r>
              <a:endParaRPr sz="1100"/>
            </a:p>
          </p:txBody>
        </p:sp>
      </p:grpSp>
      <p:sp>
        <p:nvSpPr>
          <p:cNvPr id="1331" name="Google Shape;1331;p158">
            <a:extLst>
              <a:ext uri="{C183D7F6-B498-43B3-948B-1728B52AA6E4}">
                <adec:decorative xmlns:adec="http://schemas.microsoft.com/office/drawing/2017/decorative" val="1"/>
              </a:ext>
            </a:extLst>
          </p:cNvPr>
          <p:cNvSpPr txBox="1"/>
          <p:nvPr/>
        </p:nvSpPr>
        <p:spPr>
          <a:xfrm>
            <a:off x="6583000" y="3450498"/>
            <a:ext cx="2433300" cy="4311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t>https://bit.ly/CIEEDay1</a:t>
            </a:r>
            <a:endParaRPr sz="1600" b="1"/>
          </a:p>
        </p:txBody>
      </p:sp>
      <p:sp>
        <p:nvSpPr>
          <p:cNvPr id="1332" name="Google Shape;1332;p158"/>
          <p:cNvSpPr txBox="1"/>
          <p:nvPr/>
        </p:nvSpPr>
        <p:spPr>
          <a:xfrm>
            <a:off x="2667248" y="4357414"/>
            <a:ext cx="6348900" cy="5220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100" dirty="0">
                <a:solidFill>
                  <a:schemeClr val="dk1"/>
                </a:solidFill>
                <a:latin typeface="Lato"/>
                <a:ea typeface="Lato"/>
                <a:cs typeface="Lato"/>
                <a:sym typeface="Lato"/>
              </a:rPr>
              <a:t>WIFI: 0448wifi    					     PW: 4swct@48</a:t>
            </a:r>
            <a:endParaRPr sz="2100" dirty="0">
              <a:solidFill>
                <a:schemeClr val="dk1"/>
              </a:solidFill>
              <a:latin typeface="Lato"/>
              <a:ea typeface="Lato"/>
              <a:cs typeface="Lato"/>
              <a:sym typeface="Lato"/>
            </a:endParaRPr>
          </a:p>
        </p:txBody>
      </p:sp>
      <p:pic>
        <p:nvPicPr>
          <p:cNvPr id="1334" name="Google Shape;1334;p15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82888" y="999388"/>
            <a:ext cx="2433260" cy="2433260"/>
          </a:xfrm>
          <a:prstGeom prst="rect">
            <a:avLst/>
          </a:prstGeom>
          <a:noFill/>
          <a:ln>
            <a:noFill/>
          </a:ln>
        </p:spPr>
      </p:pic>
      <p:sp>
        <p:nvSpPr>
          <p:cNvPr id="1333" name="Google Shape;1333;p15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pic>
        <p:nvPicPr>
          <p:cNvPr id="1855" name="Google Shape;1855;p194">
            <a:extLst>
              <a:ext uri="{C183D7F6-B498-43B3-948B-1728B52AA6E4}">
                <adec:decorative xmlns:adec="http://schemas.microsoft.com/office/drawing/2017/decorative" val="1"/>
              </a:ext>
            </a:extLst>
          </p:cNvPr>
          <p:cNvPicPr preferRelativeResize="0"/>
          <p:nvPr/>
        </p:nvPicPr>
        <p:blipFill rotWithShape="1">
          <a:blip r:embed="rId3">
            <a:alphaModFix/>
          </a:blip>
          <a:srcRect l="490" t="5982" r="19247" b="1133"/>
          <a:stretch/>
        </p:blipFill>
        <p:spPr>
          <a:xfrm>
            <a:off x="0" y="0"/>
            <a:ext cx="9144000" cy="5233075"/>
          </a:xfrm>
          <a:prstGeom prst="rect">
            <a:avLst/>
          </a:prstGeom>
          <a:noFill/>
          <a:ln>
            <a:noFill/>
          </a:ln>
        </p:spPr>
      </p:pic>
      <p:sp>
        <p:nvSpPr>
          <p:cNvPr id="1856" name="Google Shape;1856;p194"/>
          <p:cNvSpPr txBox="1">
            <a:spLocks noGrp="1"/>
          </p:cNvSpPr>
          <p:nvPr>
            <p:ph type="ctrTitle"/>
          </p:nvPr>
        </p:nvSpPr>
        <p:spPr>
          <a:xfrm>
            <a:off x="284615" y="434172"/>
            <a:ext cx="6162600" cy="1083900"/>
          </a:xfrm>
          <a:prstGeom prst="rect">
            <a:avLst/>
          </a:prstGeom>
        </p:spPr>
        <p:txBody>
          <a:bodyPr spcFirstLastPara="1" wrap="square" lIns="68575" tIns="34275" rIns="68575" bIns="34275" anchor="b" anchorCtr="0">
            <a:noAutofit/>
          </a:bodyPr>
          <a:lstStyle/>
          <a:p>
            <a:pPr marL="0" lvl="0" indent="0" algn="l" rtl="0">
              <a:lnSpc>
                <a:spcPct val="115000"/>
              </a:lnSpc>
              <a:spcBef>
                <a:spcPts val="0"/>
              </a:spcBef>
              <a:spcAft>
                <a:spcPts val="0"/>
              </a:spcAft>
              <a:buClr>
                <a:schemeClr val="dk1"/>
              </a:buClr>
              <a:buSzPts val="1100"/>
              <a:buFont typeface="Arial"/>
              <a:buNone/>
            </a:pPr>
            <a:r>
              <a:rPr lang="en" sz="3700" b="1">
                <a:solidFill>
                  <a:schemeClr val="lt1"/>
                </a:solidFill>
              </a:rPr>
              <a:t>Looking ahead to tomorrow…</a:t>
            </a:r>
            <a:endParaRPr sz="3700" b="1">
              <a:solidFill>
                <a:schemeClr val="lt1"/>
              </a:solidFill>
              <a:latin typeface="Lato"/>
              <a:ea typeface="Lato"/>
              <a:cs typeface="Lato"/>
              <a:sym typeface="Lato"/>
            </a:endParaRPr>
          </a:p>
        </p:txBody>
      </p:sp>
      <p:grpSp>
        <p:nvGrpSpPr>
          <p:cNvPr id="1857" name="Google Shape;1857;p194">
            <a:extLst>
              <a:ext uri="{C183D7F6-B498-43B3-948B-1728B52AA6E4}">
                <adec:decorative xmlns:adec="http://schemas.microsoft.com/office/drawing/2017/decorative" val="1"/>
              </a:ext>
            </a:extLst>
          </p:cNvPr>
          <p:cNvGrpSpPr/>
          <p:nvPr/>
        </p:nvGrpSpPr>
        <p:grpSpPr>
          <a:xfrm>
            <a:off x="2224244" y="4670232"/>
            <a:ext cx="1778379" cy="25628"/>
            <a:chOff x="2072775" y="3217975"/>
            <a:chExt cx="2392545" cy="76800"/>
          </a:xfrm>
        </p:grpSpPr>
        <p:sp>
          <p:nvSpPr>
            <p:cNvPr id="1858" name="Google Shape;1858;p194"/>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94"/>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94"/>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94"/>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94"/>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94"/>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94"/>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67" name="Google Shape;1867;p194" descr="Qr code to google form" title="Qq2odFlMIUy22QX.png"/>
          <p:cNvPicPr preferRelativeResize="0"/>
          <p:nvPr/>
        </p:nvPicPr>
        <p:blipFill>
          <a:blip r:embed="rId4">
            <a:alphaModFix/>
          </a:blip>
          <a:stretch>
            <a:fillRect/>
          </a:stretch>
        </p:blipFill>
        <p:spPr>
          <a:xfrm>
            <a:off x="2143645" y="2006775"/>
            <a:ext cx="2342625" cy="2342625"/>
          </a:xfrm>
          <a:prstGeom prst="rect">
            <a:avLst/>
          </a:prstGeom>
          <a:noFill/>
          <a:ln>
            <a:noFill/>
          </a:ln>
        </p:spPr>
      </p:pic>
      <p:sp>
        <p:nvSpPr>
          <p:cNvPr id="1865" name="Google Shape;1865;p194"/>
          <p:cNvSpPr txBox="1"/>
          <p:nvPr/>
        </p:nvSpPr>
        <p:spPr>
          <a:xfrm>
            <a:off x="837021" y="4400473"/>
            <a:ext cx="5180700" cy="5232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chemeClr val="lt1"/>
                </a:solidFill>
              </a:rPr>
              <a:t>https://bit.ly/CIEEDay1Reflection</a:t>
            </a:r>
            <a:endParaRPr sz="2200" b="1" dirty="0">
              <a:solidFill>
                <a:schemeClr val="lt1"/>
              </a:solidFill>
            </a:endParaRPr>
          </a:p>
        </p:txBody>
      </p:sp>
      <p:sp>
        <p:nvSpPr>
          <p:cNvPr id="1866" name="Google Shape;1866;p19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195"/>
          <p:cNvSpPr txBox="1">
            <a:spLocks noGrp="1"/>
          </p:cNvSpPr>
          <p:nvPr>
            <p:ph type="ctrTitle"/>
          </p:nvPr>
        </p:nvSpPr>
        <p:spPr>
          <a:xfrm>
            <a:off x="6218129" y="968253"/>
            <a:ext cx="2802600" cy="1790700"/>
          </a:xfrm>
          <a:prstGeom prst="rect">
            <a:avLst/>
          </a:prstGeom>
          <a:noFill/>
          <a:ln>
            <a:noFill/>
          </a:ln>
        </p:spPr>
        <p:txBody>
          <a:bodyPr spcFirstLastPara="1" wrap="square" lIns="68575" tIns="34275" rIns="68575" bIns="34275" anchor="b" anchorCtr="0">
            <a:normAutofit fontScale="90000"/>
          </a:bodyPr>
          <a:lstStyle/>
          <a:p>
            <a:pPr marL="0" lvl="0" indent="0" algn="ctr" rtl="0">
              <a:spcBef>
                <a:spcPts val="0"/>
              </a:spcBef>
              <a:spcAft>
                <a:spcPts val="0"/>
              </a:spcAft>
              <a:buClr>
                <a:schemeClr val="lt1"/>
              </a:buClr>
              <a:buSzPct val="100000"/>
              <a:buFont typeface="Lato"/>
              <a:buNone/>
            </a:pPr>
            <a:r>
              <a:rPr lang="en" dirty="0"/>
              <a:t>NV Commission on Innovation</a:t>
            </a:r>
            <a:br>
              <a:rPr lang="en" dirty="0"/>
            </a:br>
            <a:r>
              <a:rPr lang="en" dirty="0"/>
              <a:t>and Excellence in Education</a:t>
            </a:r>
            <a:endParaRPr dirty="0"/>
          </a:p>
        </p:txBody>
      </p:sp>
      <p:sp>
        <p:nvSpPr>
          <p:cNvPr id="1873" name="Google Shape;1873;p195"/>
          <p:cNvSpPr txBox="1">
            <a:spLocks noGrp="1"/>
          </p:cNvSpPr>
          <p:nvPr>
            <p:ph type="subTitle" idx="1"/>
          </p:nvPr>
        </p:nvSpPr>
        <p:spPr>
          <a:xfrm>
            <a:off x="6365674" y="2983976"/>
            <a:ext cx="2507400" cy="1191300"/>
          </a:xfrm>
          <a:prstGeom prst="rect">
            <a:avLst/>
          </a:prstGeom>
          <a:noFill/>
          <a:ln>
            <a:noFill/>
          </a:ln>
        </p:spPr>
        <p:txBody>
          <a:bodyPr spcFirstLastPara="1" wrap="square" lIns="68575" tIns="34275" rIns="68575" bIns="34275" anchor="t" anchorCtr="0">
            <a:normAutofit lnSpcReduction="10000"/>
          </a:bodyPr>
          <a:lstStyle/>
          <a:p>
            <a:pPr marL="0" lvl="0" indent="0" algn="ctr" rtl="0">
              <a:lnSpc>
                <a:spcPct val="90000"/>
              </a:lnSpc>
              <a:spcBef>
                <a:spcPts val="0"/>
              </a:spcBef>
              <a:spcAft>
                <a:spcPts val="0"/>
              </a:spcAft>
              <a:buClr>
                <a:schemeClr val="lt1"/>
              </a:buClr>
              <a:buSzPts val="1500"/>
              <a:buNone/>
            </a:pPr>
            <a:r>
              <a:rPr lang="en" b="1"/>
              <a:t>From Roadmap to Roadwork</a:t>
            </a:r>
            <a:endParaRPr b="1"/>
          </a:p>
          <a:p>
            <a:pPr marL="0" lvl="0" indent="0" algn="ctr" rtl="0">
              <a:lnSpc>
                <a:spcPct val="90000"/>
              </a:lnSpc>
              <a:spcBef>
                <a:spcPts val="0"/>
              </a:spcBef>
              <a:spcAft>
                <a:spcPts val="0"/>
              </a:spcAft>
              <a:buClr>
                <a:schemeClr val="lt1"/>
              </a:buClr>
              <a:buSzPts val="1500"/>
              <a:buNone/>
            </a:pPr>
            <a:endParaRPr b="1"/>
          </a:p>
          <a:p>
            <a:pPr marL="0" lvl="0" indent="0" algn="ctr" rtl="0">
              <a:lnSpc>
                <a:spcPct val="90000"/>
              </a:lnSpc>
              <a:spcBef>
                <a:spcPts val="0"/>
              </a:spcBef>
              <a:spcAft>
                <a:spcPts val="0"/>
              </a:spcAft>
              <a:buClr>
                <a:schemeClr val="lt1"/>
              </a:buClr>
              <a:buSzPts val="1500"/>
              <a:buNone/>
            </a:pPr>
            <a:r>
              <a:rPr lang="en" b="1" i="1"/>
              <a:t>Day Two</a:t>
            </a:r>
            <a:endParaRPr b="1" i="1"/>
          </a:p>
          <a:p>
            <a:pPr marL="0" lvl="0" indent="0" algn="ctr" rtl="0">
              <a:lnSpc>
                <a:spcPct val="90000"/>
              </a:lnSpc>
              <a:spcBef>
                <a:spcPts val="0"/>
              </a:spcBef>
              <a:spcAft>
                <a:spcPts val="0"/>
              </a:spcAft>
              <a:buClr>
                <a:schemeClr val="lt1"/>
              </a:buClr>
              <a:buSzPts val="1500"/>
              <a:buNone/>
            </a:pPr>
            <a:endParaRPr b="1">
              <a:solidFill>
                <a:schemeClr val="accent4"/>
              </a:solidFill>
            </a:endParaRPr>
          </a:p>
          <a:p>
            <a:pPr marL="0" lvl="0" indent="0" algn="ctr" rtl="0">
              <a:lnSpc>
                <a:spcPct val="90000"/>
              </a:lnSpc>
              <a:spcBef>
                <a:spcPts val="0"/>
              </a:spcBef>
              <a:spcAft>
                <a:spcPts val="0"/>
              </a:spcAft>
              <a:buClr>
                <a:schemeClr val="lt1"/>
              </a:buClr>
              <a:buSzPts val="1500"/>
              <a:buNone/>
            </a:pPr>
            <a:r>
              <a:rPr lang="en" b="1">
                <a:solidFill>
                  <a:schemeClr val="accent4"/>
                </a:solidFill>
              </a:rPr>
              <a:t>27 February 2026</a:t>
            </a:r>
            <a:endParaRPr b="1">
              <a:solidFill>
                <a:schemeClr val="accent4"/>
              </a:solidFill>
            </a:endParaRPr>
          </a:p>
        </p:txBody>
      </p:sp>
      <p:sp>
        <p:nvSpPr>
          <p:cNvPr id="1874" name="Google Shape;1874;p19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196"/>
          <p:cNvSpPr txBox="1">
            <a:spLocks noGrp="1"/>
          </p:cNvSpPr>
          <p:nvPr>
            <p:ph type="ctrTitle"/>
          </p:nvPr>
        </p:nvSpPr>
        <p:spPr>
          <a:xfrm>
            <a:off x="186050" y="2265580"/>
            <a:ext cx="8796300" cy="13353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1"/>
              </a:buClr>
              <a:buSzPct val="100000"/>
              <a:buFont typeface="Lato"/>
              <a:buNone/>
            </a:pPr>
            <a:r>
              <a:rPr lang="en"/>
              <a:t>III </a:t>
            </a:r>
            <a:endParaRPr/>
          </a:p>
          <a:p>
            <a:pPr marL="0" lvl="0" indent="0" algn="ctr" rtl="0">
              <a:lnSpc>
                <a:spcPct val="90000"/>
              </a:lnSpc>
              <a:spcBef>
                <a:spcPts val="0"/>
              </a:spcBef>
              <a:spcAft>
                <a:spcPts val="0"/>
              </a:spcAft>
              <a:buClr>
                <a:schemeClr val="lt1"/>
              </a:buClr>
              <a:buSzPct val="100000"/>
              <a:buFont typeface="Lato"/>
              <a:buNone/>
            </a:pPr>
            <a:r>
              <a:rPr lang="en"/>
              <a:t>Review of Process, Goals, and Agenda </a:t>
            </a:r>
            <a:endParaRPr/>
          </a:p>
        </p:txBody>
      </p:sp>
      <p:sp>
        <p:nvSpPr>
          <p:cNvPr id="1880" name="Google Shape;1880;p19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197"/>
          <p:cNvSpPr txBox="1">
            <a:spLocks noGrp="1"/>
          </p:cNvSpPr>
          <p:nvPr>
            <p:ph type="title"/>
          </p:nvPr>
        </p:nvSpPr>
        <p:spPr>
          <a:xfrm>
            <a:off x="2589846" y="264086"/>
            <a:ext cx="5580000" cy="603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accent6"/>
              </a:buClr>
              <a:buSzPts val="3300"/>
              <a:buFont typeface="Lato"/>
              <a:buNone/>
            </a:pPr>
            <a:r>
              <a:rPr lang="en" b="1" dirty="0"/>
              <a:t>Today’s Materials  </a:t>
            </a:r>
            <a:endParaRPr b="1" dirty="0"/>
          </a:p>
        </p:txBody>
      </p:sp>
      <p:sp>
        <p:nvSpPr>
          <p:cNvPr id="1886" name="Google Shape;1886;p197"/>
          <p:cNvSpPr txBox="1">
            <a:spLocks noGrp="1"/>
          </p:cNvSpPr>
          <p:nvPr>
            <p:ph type="body" idx="1"/>
          </p:nvPr>
        </p:nvSpPr>
        <p:spPr>
          <a:xfrm>
            <a:off x="2628350" y="1265045"/>
            <a:ext cx="3503400" cy="1375800"/>
          </a:xfrm>
          <a:prstGeom prst="rect">
            <a:avLst/>
          </a:prstGeom>
          <a:noFill/>
          <a:ln>
            <a:noFill/>
          </a:ln>
        </p:spPr>
        <p:txBody>
          <a:bodyPr spcFirstLastPara="1" wrap="square" lIns="68575" tIns="34275" rIns="68575" bIns="34275" anchor="t" anchorCtr="0">
            <a:noAutofit/>
          </a:bodyPr>
          <a:lstStyle/>
          <a:p>
            <a:pPr marL="457200" lvl="0" indent="-393700" algn="l" rtl="0">
              <a:lnSpc>
                <a:spcPct val="100000"/>
              </a:lnSpc>
              <a:spcBef>
                <a:spcPts val="0"/>
              </a:spcBef>
              <a:spcAft>
                <a:spcPts val="0"/>
              </a:spcAft>
              <a:buSzPts val="2600"/>
              <a:buChar char="●"/>
            </a:pPr>
            <a:r>
              <a:rPr lang="en" sz="2600" b="1"/>
              <a:t>Slide Deck</a:t>
            </a:r>
            <a:endParaRPr sz="2600" b="1"/>
          </a:p>
          <a:p>
            <a:pPr marL="457200" lvl="0" indent="-393700" algn="l" rtl="0">
              <a:lnSpc>
                <a:spcPct val="100000"/>
              </a:lnSpc>
              <a:spcBef>
                <a:spcPts val="1000"/>
              </a:spcBef>
              <a:spcAft>
                <a:spcPts val="0"/>
              </a:spcAft>
              <a:buSzPts val="2600"/>
              <a:buChar char="●"/>
            </a:pPr>
            <a:r>
              <a:rPr lang="en" sz="2600" b="1"/>
              <a:t>Informational Briefs</a:t>
            </a:r>
            <a:endParaRPr sz="2600" b="1"/>
          </a:p>
          <a:p>
            <a:pPr marL="457200" lvl="0" indent="-393700" algn="l" rtl="0">
              <a:lnSpc>
                <a:spcPct val="100000"/>
              </a:lnSpc>
              <a:spcBef>
                <a:spcPts val="1000"/>
              </a:spcBef>
              <a:spcAft>
                <a:spcPts val="0"/>
              </a:spcAft>
              <a:buSzPts val="2600"/>
              <a:buChar char="●"/>
            </a:pPr>
            <a:r>
              <a:rPr lang="en" sz="2600" b="1"/>
              <a:t>Note-Takers</a:t>
            </a:r>
            <a:endParaRPr sz="2600" b="1"/>
          </a:p>
          <a:p>
            <a:pPr marL="0" lvl="0" indent="0" algn="l" rtl="0">
              <a:lnSpc>
                <a:spcPct val="100000"/>
              </a:lnSpc>
              <a:spcBef>
                <a:spcPts val="1000"/>
              </a:spcBef>
              <a:spcAft>
                <a:spcPts val="0"/>
              </a:spcAft>
              <a:buClr>
                <a:schemeClr val="accent3"/>
              </a:buClr>
              <a:buSzPts val="1100"/>
              <a:buNone/>
            </a:pPr>
            <a:endParaRPr/>
          </a:p>
        </p:txBody>
      </p:sp>
      <p:grpSp>
        <p:nvGrpSpPr>
          <p:cNvPr id="1887" name="Google Shape;1887;p197">
            <a:extLst>
              <a:ext uri="{C183D7F6-B498-43B3-948B-1728B52AA6E4}">
                <adec:decorative xmlns:adec="http://schemas.microsoft.com/office/drawing/2017/decorative" val="1"/>
              </a:ext>
            </a:extLst>
          </p:cNvPr>
          <p:cNvGrpSpPr/>
          <p:nvPr/>
        </p:nvGrpSpPr>
        <p:grpSpPr>
          <a:xfrm rot="-5400000">
            <a:off x="-101783" y="2293232"/>
            <a:ext cx="2251575" cy="577125"/>
            <a:chOff x="996563" y="795130"/>
            <a:chExt cx="3002100" cy="769500"/>
          </a:xfrm>
        </p:grpSpPr>
        <p:sp>
          <p:nvSpPr>
            <p:cNvPr id="1888" name="Google Shape;1888;p197"/>
            <p:cNvSpPr/>
            <p:nvPr/>
          </p:nvSpPr>
          <p:spPr>
            <a:xfrm>
              <a:off x="1173192" y="1017917"/>
              <a:ext cx="264600" cy="350400"/>
            </a:xfrm>
            <a:prstGeom prst="flowChartDelay">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89" name="Google Shape;1889;p197"/>
            <p:cNvSpPr/>
            <p:nvPr/>
          </p:nvSpPr>
          <p:spPr>
            <a:xfrm rot="-7918191">
              <a:off x="1711133" y="1178945"/>
              <a:ext cx="220714" cy="201381"/>
            </a:xfrm>
            <a:prstGeom prst="chord">
              <a:avLst>
                <a:gd name="adj1" fmla="val 1408783"/>
                <a:gd name="adj2" fmla="val 17325587"/>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0" name="Google Shape;1890;p197"/>
            <p:cNvSpPr/>
            <p:nvPr/>
          </p:nvSpPr>
          <p:spPr>
            <a:xfrm>
              <a:off x="2042938" y="1017917"/>
              <a:ext cx="300300" cy="337200"/>
            </a:xfrm>
            <a:prstGeom prst="chord">
              <a:avLst>
                <a:gd name="adj1" fmla="val 2700000"/>
                <a:gd name="adj2" fmla="val 18728256"/>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1" name="Google Shape;1891;p197"/>
            <p:cNvSpPr/>
            <p:nvPr/>
          </p:nvSpPr>
          <p:spPr>
            <a:xfrm>
              <a:off x="2416117" y="1017918"/>
              <a:ext cx="322800" cy="3504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2" name="Google Shape;1892;p197"/>
            <p:cNvSpPr/>
            <p:nvPr/>
          </p:nvSpPr>
          <p:spPr>
            <a:xfrm rot="10800000">
              <a:off x="2842479" y="1004692"/>
              <a:ext cx="322800" cy="350400"/>
            </a:xfrm>
            <a:prstGeom prst="triangle">
              <a:avLst>
                <a:gd name="adj" fmla="val 52904"/>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3" name="Google Shape;1893;p197"/>
            <p:cNvSpPr/>
            <p:nvPr/>
          </p:nvSpPr>
          <p:spPr>
            <a:xfrm>
              <a:off x="3276600" y="1184275"/>
              <a:ext cx="158700" cy="170700"/>
            </a:xfrm>
            <a:prstGeom prst="roundRect">
              <a:avLst>
                <a:gd name="adj"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4" name="Google Shape;1894;p197"/>
            <p:cNvSpPr/>
            <p:nvPr/>
          </p:nvSpPr>
          <p:spPr>
            <a:xfrm rot="-9366859">
              <a:off x="3525189" y="1009147"/>
              <a:ext cx="272651" cy="188306"/>
            </a:xfrm>
            <a:prstGeom prst="chord">
              <a:avLst>
                <a:gd name="adj1" fmla="val 2051719"/>
                <a:gd name="adj2" fmla="val 17086810"/>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5" name="Google Shape;1895;p197"/>
            <p:cNvSpPr txBox="1"/>
            <p:nvPr/>
          </p:nvSpPr>
          <p:spPr>
            <a:xfrm>
              <a:off x="996563" y="795130"/>
              <a:ext cx="3002100" cy="769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300" b="0" i="0" u="none" strike="noStrike" cap="none" dirty="0">
                  <a:solidFill>
                    <a:schemeClr val="lt1"/>
                  </a:solidFill>
                  <a:latin typeface="Lato"/>
                  <a:ea typeface="Lato"/>
                  <a:cs typeface="Lato"/>
                  <a:sym typeface="Lato"/>
                </a:rPr>
                <a:t>DISCOVER</a:t>
              </a:r>
              <a:endParaRPr sz="1100" dirty="0"/>
            </a:p>
          </p:txBody>
        </p:sp>
      </p:grpSp>
      <p:pic>
        <p:nvPicPr>
          <p:cNvPr id="1899" name="Google Shape;1899;p197" descr="Qr code of today's materials" title="Qq2od9T98rLsDYQ.png"/>
          <p:cNvPicPr preferRelativeResize="0"/>
          <p:nvPr/>
        </p:nvPicPr>
        <p:blipFill>
          <a:blip r:embed="rId3">
            <a:alphaModFix/>
          </a:blip>
          <a:stretch>
            <a:fillRect/>
          </a:stretch>
        </p:blipFill>
        <p:spPr>
          <a:xfrm>
            <a:off x="6374375" y="885275"/>
            <a:ext cx="2433300" cy="2433300"/>
          </a:xfrm>
          <a:prstGeom prst="rect">
            <a:avLst/>
          </a:prstGeom>
          <a:noFill/>
          <a:ln>
            <a:noFill/>
          </a:ln>
        </p:spPr>
      </p:pic>
      <p:sp>
        <p:nvSpPr>
          <p:cNvPr id="1896" name="Google Shape;1896;p197"/>
          <p:cNvSpPr txBox="1"/>
          <p:nvPr/>
        </p:nvSpPr>
        <p:spPr>
          <a:xfrm>
            <a:off x="6388403" y="3470981"/>
            <a:ext cx="2433300" cy="4311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t>https://bit.ly/CIEEDay2</a:t>
            </a:r>
            <a:endParaRPr sz="1600" b="1" dirty="0"/>
          </a:p>
        </p:txBody>
      </p:sp>
      <p:sp>
        <p:nvSpPr>
          <p:cNvPr id="1897" name="Google Shape;1897;p197"/>
          <p:cNvSpPr txBox="1"/>
          <p:nvPr/>
        </p:nvSpPr>
        <p:spPr>
          <a:xfrm>
            <a:off x="2561074" y="4151747"/>
            <a:ext cx="6246601" cy="52741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100" dirty="0">
                <a:solidFill>
                  <a:schemeClr val="dk1"/>
                </a:solidFill>
                <a:latin typeface="Lato"/>
                <a:ea typeface="Lato"/>
                <a:cs typeface="Lato"/>
                <a:sym typeface="Lato"/>
              </a:rPr>
              <a:t>WIFI: 0448wifi    PW: 4swct@48</a:t>
            </a:r>
            <a:endParaRPr sz="2100" dirty="0">
              <a:solidFill>
                <a:schemeClr val="dk1"/>
              </a:solidFill>
              <a:latin typeface="Lato"/>
              <a:ea typeface="Lato"/>
              <a:cs typeface="Lato"/>
              <a:sym typeface="Lato"/>
            </a:endParaRPr>
          </a:p>
        </p:txBody>
      </p:sp>
      <p:sp>
        <p:nvSpPr>
          <p:cNvPr id="1898" name="Google Shape;1898;p19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pic>
        <p:nvPicPr>
          <p:cNvPr id="1904" name="Google Shape;1904;p198">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26745" r="47783"/>
          <a:stretch/>
        </p:blipFill>
        <p:spPr>
          <a:xfrm>
            <a:off x="632800" y="1380833"/>
            <a:ext cx="1447800" cy="2977282"/>
          </a:xfrm>
          <a:prstGeom prst="rect">
            <a:avLst/>
          </a:prstGeom>
          <a:noFill/>
          <a:ln w="38100" cap="flat" cmpd="sng">
            <a:solidFill>
              <a:schemeClr val="accent4"/>
            </a:solidFill>
            <a:prstDash val="solid"/>
            <a:round/>
            <a:headEnd type="none" w="sm" len="sm"/>
            <a:tailEnd type="none" w="sm" len="sm"/>
          </a:ln>
        </p:spPr>
      </p:pic>
      <p:sp>
        <p:nvSpPr>
          <p:cNvPr id="1907" name="Google Shape;1907;p198"/>
          <p:cNvSpPr txBox="1">
            <a:spLocks noGrp="1"/>
          </p:cNvSpPr>
          <p:nvPr>
            <p:ph type="title"/>
          </p:nvPr>
        </p:nvSpPr>
        <p:spPr>
          <a:xfrm>
            <a:off x="628650" y="216372"/>
            <a:ext cx="8324400" cy="799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accent1"/>
              </a:buClr>
              <a:buSzPct val="100000"/>
              <a:buFont typeface="Lato"/>
              <a:buNone/>
            </a:pPr>
            <a:r>
              <a:rPr lang="en"/>
              <a:t>Summary of Themes and Reflections from Yesterday’s Meeting: Question 1</a:t>
            </a:r>
            <a:endParaRPr/>
          </a:p>
        </p:txBody>
      </p:sp>
      <p:pic>
        <p:nvPicPr>
          <p:cNvPr id="1905" name="Google Shape;1905;p198">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4">
            <a:alphaModFix/>
          </a:blip>
          <a:srcRect l="24336" r="43237"/>
          <a:stretch/>
        </p:blipFill>
        <p:spPr>
          <a:xfrm>
            <a:off x="1861525" y="1380833"/>
            <a:ext cx="1447799" cy="2977282"/>
          </a:xfrm>
          <a:prstGeom prst="rect">
            <a:avLst/>
          </a:prstGeom>
          <a:noFill/>
          <a:ln w="38100" cap="flat" cmpd="sng">
            <a:solidFill>
              <a:schemeClr val="accent2"/>
            </a:solidFill>
            <a:prstDash val="solid"/>
            <a:round/>
            <a:headEnd type="none" w="sm" len="sm"/>
            <a:tailEnd type="none" w="sm" len="sm"/>
          </a:ln>
        </p:spPr>
      </p:pic>
      <p:sp>
        <p:nvSpPr>
          <p:cNvPr id="1906" name="Google Shape;1906;p198"/>
          <p:cNvSpPr txBox="1">
            <a:spLocks noGrp="1"/>
          </p:cNvSpPr>
          <p:nvPr>
            <p:ph type="body" idx="1"/>
          </p:nvPr>
        </p:nvSpPr>
        <p:spPr>
          <a:xfrm>
            <a:off x="2950550" y="1270000"/>
            <a:ext cx="5450400" cy="3626100"/>
          </a:xfrm>
          <a:prstGeom prst="rect">
            <a:avLst/>
          </a:prstGeom>
          <a:solidFill>
            <a:schemeClr val="lt1"/>
          </a:solidFill>
          <a:ln>
            <a:noFill/>
          </a:ln>
        </p:spPr>
        <p:txBody>
          <a:bodyPr spcFirstLastPara="1" wrap="square" lIns="68575" tIns="34275" rIns="68575" bIns="34275" anchor="t" anchorCtr="0">
            <a:noAutofit/>
          </a:bodyPr>
          <a:lstStyle/>
          <a:p>
            <a:pPr marL="0" lvl="0" indent="0" algn="l" rtl="0">
              <a:lnSpc>
                <a:spcPct val="140000"/>
              </a:lnSpc>
              <a:spcBef>
                <a:spcPts val="0"/>
              </a:spcBef>
              <a:spcAft>
                <a:spcPts val="0"/>
              </a:spcAft>
              <a:buClr>
                <a:schemeClr val="dk1"/>
              </a:buClr>
              <a:buSzPts val="1400"/>
              <a:buNone/>
            </a:pPr>
            <a:r>
              <a:rPr lang="en">
                <a:highlight>
                  <a:srgbClr val="FFFF00"/>
                </a:highlight>
              </a:rPr>
              <a:t> </a:t>
            </a:r>
            <a:r>
              <a:rPr lang="en" sz="1100" b="1">
                <a:solidFill>
                  <a:srgbClr val="000000"/>
                </a:solidFill>
                <a:latin typeface="Arial"/>
                <a:ea typeface="Arial"/>
                <a:cs typeface="Arial"/>
                <a:sym typeface="Arial"/>
              </a:rPr>
              <a:t>Role clarity is landing</a:t>
            </a:r>
            <a:endParaRPr sz="1100" b="1">
              <a:solidFill>
                <a:srgbClr val="000000"/>
              </a:solidFill>
              <a:latin typeface="Arial"/>
              <a:ea typeface="Arial"/>
              <a:cs typeface="Arial"/>
              <a:sym typeface="Arial"/>
            </a:endParaRPr>
          </a:p>
          <a:p>
            <a:pPr marL="457200" lvl="0" indent="-298450" algn="l" rtl="0">
              <a:lnSpc>
                <a:spcPct val="115000"/>
              </a:lnSpc>
              <a:spcBef>
                <a:spcPts val="1200"/>
              </a:spcBef>
              <a:spcAft>
                <a:spcPts val="0"/>
              </a:spcAft>
              <a:buClr>
                <a:srgbClr val="000000"/>
              </a:buClr>
              <a:buSzPts val="1100"/>
              <a:buChar char="●"/>
            </a:pPr>
            <a:r>
              <a:rPr lang="en" sz="1100">
                <a:solidFill>
                  <a:srgbClr val="000000"/>
                </a:solidFill>
                <a:latin typeface="Arial"/>
                <a:ea typeface="Arial"/>
                <a:cs typeface="Arial"/>
                <a:sym typeface="Arial"/>
              </a:rPr>
              <a:t>Clearer understanding of our role as curators/enablers (not implementers).</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Stronger grasp of “roadmap → roadwork.”</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Better alignment on balancing innovation and statutory requirements.</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100" b="1">
                <a:solidFill>
                  <a:srgbClr val="000000"/>
                </a:solidFill>
                <a:latin typeface="Arial"/>
                <a:ea typeface="Arial"/>
                <a:cs typeface="Arial"/>
                <a:sym typeface="Arial"/>
              </a:rPr>
              <a:t>SB460 clarity was meaningful</a:t>
            </a:r>
            <a:endParaRPr sz="1100" b="1">
              <a:solidFill>
                <a:srgbClr val="000000"/>
              </a:solidFill>
              <a:latin typeface="Arial"/>
              <a:ea typeface="Arial"/>
              <a:cs typeface="Arial"/>
              <a:sym typeface="Arial"/>
            </a:endParaRPr>
          </a:p>
          <a:p>
            <a:pPr marL="457200" lvl="0" indent="-298450" algn="l" rtl="0">
              <a:lnSpc>
                <a:spcPct val="115000"/>
              </a:lnSpc>
              <a:spcBef>
                <a:spcPts val="1200"/>
              </a:spcBef>
              <a:spcAft>
                <a:spcPts val="0"/>
              </a:spcAft>
              <a:buClr>
                <a:srgbClr val="000000"/>
              </a:buClr>
              <a:buSzPts val="1100"/>
              <a:buChar char="●"/>
            </a:pPr>
            <a:r>
              <a:rPr lang="en" sz="1100">
                <a:solidFill>
                  <a:srgbClr val="000000"/>
                </a:solidFill>
                <a:latin typeface="Arial"/>
                <a:ea typeface="Arial"/>
                <a:cs typeface="Arial"/>
                <a:sym typeface="Arial"/>
              </a:rPr>
              <a:t>Shared understanding of what the bill requires.</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Clarity on metrics vs. what we already measure.</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Recognition that the legislation creates opportunity for study and refinement.</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100" b="1">
                <a:solidFill>
                  <a:srgbClr val="000000"/>
                </a:solidFill>
                <a:latin typeface="Arial"/>
                <a:ea typeface="Arial"/>
                <a:cs typeface="Arial"/>
                <a:sym typeface="Arial"/>
              </a:rPr>
              <a:t>Framework + structure supported thinking</a:t>
            </a:r>
            <a:endParaRPr sz="1100" b="1">
              <a:solidFill>
                <a:srgbClr val="000000"/>
              </a:solidFill>
              <a:latin typeface="Arial"/>
              <a:ea typeface="Arial"/>
              <a:cs typeface="Arial"/>
              <a:sym typeface="Arial"/>
            </a:endParaRPr>
          </a:p>
          <a:p>
            <a:pPr marL="457200" lvl="0" indent="-298450" algn="l" rtl="0">
              <a:lnSpc>
                <a:spcPct val="115000"/>
              </a:lnSpc>
              <a:spcBef>
                <a:spcPts val="1200"/>
              </a:spcBef>
              <a:spcAft>
                <a:spcPts val="0"/>
              </a:spcAft>
              <a:buClr>
                <a:srgbClr val="000000"/>
              </a:buClr>
              <a:buSzPts val="1100"/>
              <a:buChar char="●"/>
            </a:pPr>
            <a:r>
              <a:rPr lang="en" sz="1100">
                <a:solidFill>
                  <a:srgbClr val="000000"/>
                </a:solidFill>
                <a:latin typeface="Arial"/>
                <a:ea typeface="Arial"/>
                <a:cs typeface="Arial"/>
                <a:sym typeface="Arial"/>
              </a:rPr>
              <a:t>Breakouts enabled deeper conversation.</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Guided questions helped sharpen discussion.</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Materials and pre-work were useful anchors.</a:t>
            </a:r>
            <a:endParaRPr sz="1100">
              <a:solidFill>
                <a:srgbClr val="000000"/>
              </a:solidFill>
              <a:latin typeface="Arial"/>
              <a:ea typeface="Arial"/>
              <a:cs typeface="Arial"/>
              <a:sym typeface="Arial"/>
            </a:endParaRPr>
          </a:p>
          <a:p>
            <a:pPr marL="0" lvl="0" indent="0" algn="l" rtl="0">
              <a:lnSpc>
                <a:spcPct val="140000"/>
              </a:lnSpc>
              <a:spcBef>
                <a:spcPts val="1200"/>
              </a:spcBef>
              <a:spcAft>
                <a:spcPts val="0"/>
              </a:spcAft>
              <a:buClr>
                <a:schemeClr val="dk1"/>
              </a:buClr>
              <a:buSzPts val="1400"/>
              <a:buNone/>
            </a:pPr>
            <a:endParaRPr>
              <a:highlight>
                <a:srgbClr val="FFFF00"/>
              </a:highlight>
            </a:endParaRPr>
          </a:p>
        </p:txBody>
      </p:sp>
      <p:sp>
        <p:nvSpPr>
          <p:cNvPr id="1908" name="Google Shape;1908;p198"/>
          <p:cNvSpPr txBox="1">
            <a:spLocks noGrp="1"/>
          </p:cNvSpPr>
          <p:nvPr>
            <p:ph type="sldNum" idx="12"/>
          </p:nvPr>
        </p:nvSpPr>
        <p:spPr>
          <a:xfrm>
            <a:off x="6716215" y="4759150"/>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pic>
        <p:nvPicPr>
          <p:cNvPr id="1913" name="Google Shape;1913;p199">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26745" r="47783"/>
          <a:stretch/>
        </p:blipFill>
        <p:spPr>
          <a:xfrm>
            <a:off x="632800" y="1380833"/>
            <a:ext cx="1447800" cy="2977282"/>
          </a:xfrm>
          <a:prstGeom prst="rect">
            <a:avLst/>
          </a:prstGeom>
          <a:noFill/>
          <a:ln w="38100" cap="flat" cmpd="sng">
            <a:solidFill>
              <a:schemeClr val="accent4"/>
            </a:solidFill>
            <a:prstDash val="solid"/>
            <a:round/>
            <a:headEnd type="none" w="sm" len="sm"/>
            <a:tailEnd type="none" w="sm" len="sm"/>
          </a:ln>
        </p:spPr>
      </p:pic>
      <p:pic>
        <p:nvPicPr>
          <p:cNvPr id="1914" name="Google Shape;1914;p199">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4">
            <a:alphaModFix/>
          </a:blip>
          <a:srcRect l="24336" r="43237"/>
          <a:stretch/>
        </p:blipFill>
        <p:spPr>
          <a:xfrm>
            <a:off x="1861525" y="1380833"/>
            <a:ext cx="1447799" cy="2977282"/>
          </a:xfrm>
          <a:prstGeom prst="rect">
            <a:avLst/>
          </a:prstGeom>
          <a:noFill/>
          <a:ln w="38100" cap="flat" cmpd="sng">
            <a:solidFill>
              <a:schemeClr val="accent2"/>
            </a:solidFill>
            <a:prstDash val="solid"/>
            <a:round/>
            <a:headEnd type="none" w="sm" len="sm"/>
            <a:tailEnd type="none" w="sm" len="sm"/>
          </a:ln>
        </p:spPr>
      </p:pic>
      <p:sp>
        <p:nvSpPr>
          <p:cNvPr id="1916" name="Google Shape;1916;p199"/>
          <p:cNvSpPr txBox="1">
            <a:spLocks noGrp="1"/>
          </p:cNvSpPr>
          <p:nvPr>
            <p:ph type="title"/>
          </p:nvPr>
        </p:nvSpPr>
        <p:spPr>
          <a:xfrm>
            <a:off x="628650" y="216372"/>
            <a:ext cx="8324400" cy="799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accent1"/>
              </a:buClr>
              <a:buSzPct val="100000"/>
              <a:buFont typeface="Lato"/>
              <a:buNone/>
            </a:pPr>
            <a:r>
              <a:rPr lang="en"/>
              <a:t>Summary of Themes and Reflections from Yesterday’s Meeting: Question 2</a:t>
            </a:r>
            <a:endParaRPr/>
          </a:p>
        </p:txBody>
      </p:sp>
      <p:sp>
        <p:nvSpPr>
          <p:cNvPr id="1915" name="Google Shape;1915;p199"/>
          <p:cNvSpPr txBox="1">
            <a:spLocks noGrp="1"/>
          </p:cNvSpPr>
          <p:nvPr>
            <p:ph type="body" idx="1"/>
          </p:nvPr>
        </p:nvSpPr>
        <p:spPr>
          <a:xfrm>
            <a:off x="2950550" y="1270000"/>
            <a:ext cx="5450400" cy="3626100"/>
          </a:xfrm>
          <a:prstGeom prst="rect">
            <a:avLst/>
          </a:prstGeom>
          <a:solidFill>
            <a:schemeClr val="lt1"/>
          </a:solidFill>
          <a:ln>
            <a:noFill/>
          </a:ln>
        </p:spPr>
        <p:txBody>
          <a:bodyPr spcFirstLastPara="1" wrap="square" lIns="68575" tIns="34275" rIns="68575" bIns="34275" anchor="t" anchorCtr="0">
            <a:noAutofit/>
          </a:bodyPr>
          <a:lstStyle/>
          <a:p>
            <a:pPr marL="0" lvl="0" indent="0" algn="l" rtl="0">
              <a:lnSpc>
                <a:spcPct val="140000"/>
              </a:lnSpc>
              <a:spcBef>
                <a:spcPts val="0"/>
              </a:spcBef>
              <a:spcAft>
                <a:spcPts val="0"/>
              </a:spcAft>
              <a:buClr>
                <a:schemeClr val="dk1"/>
              </a:buClr>
              <a:buSzPts val="1400"/>
              <a:buNone/>
            </a:pPr>
            <a:r>
              <a:rPr lang="en">
                <a:highlight>
                  <a:srgbClr val="FFFF00"/>
                </a:highlight>
              </a:rPr>
              <a:t> </a:t>
            </a:r>
            <a:r>
              <a:rPr lang="en" sz="1100" b="1">
                <a:solidFill>
                  <a:srgbClr val="000000"/>
                </a:solidFill>
                <a:latin typeface="Arial"/>
                <a:ea typeface="Arial"/>
                <a:cs typeface="Arial"/>
                <a:sym typeface="Arial"/>
              </a:rPr>
              <a:t>Sharpening tangible outcomes</a:t>
            </a:r>
            <a:endParaRPr sz="1100" b="1">
              <a:solidFill>
                <a:srgbClr val="000000"/>
              </a:solidFill>
              <a:latin typeface="Arial"/>
              <a:ea typeface="Arial"/>
              <a:cs typeface="Arial"/>
              <a:sym typeface="Arial"/>
            </a:endParaRPr>
          </a:p>
          <a:p>
            <a:pPr marL="457200" lvl="0" indent="-298450" algn="l" rtl="0">
              <a:lnSpc>
                <a:spcPct val="115000"/>
              </a:lnSpc>
              <a:spcBef>
                <a:spcPts val="1200"/>
              </a:spcBef>
              <a:spcAft>
                <a:spcPts val="0"/>
              </a:spcAft>
              <a:buClr>
                <a:srgbClr val="000000"/>
              </a:buClr>
              <a:buSzPts val="1100"/>
              <a:buChar char="●"/>
            </a:pPr>
            <a:r>
              <a:rPr lang="en" sz="1100">
                <a:solidFill>
                  <a:srgbClr val="000000"/>
                </a:solidFill>
                <a:latin typeface="Arial"/>
                <a:ea typeface="Arial"/>
                <a:cs typeface="Arial"/>
                <a:sym typeface="Arial"/>
              </a:rPr>
              <a:t>Clearer definition of what we will accomplish by Summer 2026.</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Concrete data points subcommittees will use to make recommendations.</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Mapping players/owners more concretely.</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100" b="1">
                <a:solidFill>
                  <a:srgbClr val="000000"/>
                </a:solidFill>
                <a:latin typeface="Arial"/>
                <a:ea typeface="Arial"/>
                <a:cs typeface="Arial"/>
                <a:sym typeface="Arial"/>
              </a:rPr>
              <a:t>Balancing innovation + compliance</a:t>
            </a:r>
            <a:endParaRPr sz="1100" b="1">
              <a:solidFill>
                <a:srgbClr val="000000"/>
              </a:solidFill>
              <a:latin typeface="Arial"/>
              <a:ea typeface="Arial"/>
              <a:cs typeface="Arial"/>
              <a:sym typeface="Arial"/>
            </a:endParaRPr>
          </a:p>
          <a:p>
            <a:pPr marL="457200" lvl="0" indent="-298450" algn="l" rtl="0">
              <a:lnSpc>
                <a:spcPct val="115000"/>
              </a:lnSpc>
              <a:spcBef>
                <a:spcPts val="1200"/>
              </a:spcBef>
              <a:spcAft>
                <a:spcPts val="0"/>
              </a:spcAft>
              <a:buClr>
                <a:srgbClr val="000000"/>
              </a:buClr>
              <a:buSzPts val="1100"/>
              <a:buChar char="●"/>
            </a:pPr>
            <a:r>
              <a:rPr lang="en" sz="1100">
                <a:solidFill>
                  <a:srgbClr val="000000"/>
                </a:solidFill>
                <a:latin typeface="Arial"/>
                <a:ea typeface="Arial"/>
                <a:cs typeface="Arial"/>
                <a:sym typeface="Arial"/>
              </a:rPr>
              <a:t>Staying future-focused while navigating accountability.</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Tensions around internships / under-18 participation.</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Allowability questions in PCBL and accountability work.</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100" b="1">
                <a:solidFill>
                  <a:srgbClr val="000000"/>
                </a:solidFill>
                <a:latin typeface="Arial"/>
                <a:ea typeface="Arial"/>
                <a:cs typeface="Arial"/>
                <a:sym typeface="Arial"/>
              </a:rPr>
              <a:t>Direction + communication</a:t>
            </a:r>
            <a:endParaRPr sz="1100" b="1">
              <a:solidFill>
                <a:srgbClr val="000000"/>
              </a:solidFill>
              <a:latin typeface="Arial"/>
              <a:ea typeface="Arial"/>
              <a:cs typeface="Arial"/>
              <a:sym typeface="Arial"/>
            </a:endParaRPr>
          </a:p>
          <a:p>
            <a:pPr marL="457200" lvl="0" indent="-298450" algn="l" rtl="0">
              <a:lnSpc>
                <a:spcPct val="115000"/>
              </a:lnSpc>
              <a:spcBef>
                <a:spcPts val="1200"/>
              </a:spcBef>
              <a:spcAft>
                <a:spcPts val="0"/>
              </a:spcAft>
              <a:buClr>
                <a:srgbClr val="000000"/>
              </a:buClr>
              <a:buSzPts val="1100"/>
              <a:buChar char="●"/>
            </a:pPr>
            <a:r>
              <a:rPr lang="en" sz="1100">
                <a:solidFill>
                  <a:srgbClr val="000000"/>
                </a:solidFill>
                <a:latin typeface="Arial"/>
                <a:ea typeface="Arial"/>
                <a:cs typeface="Arial"/>
                <a:sym typeface="Arial"/>
              </a:rPr>
              <a:t>More clarity for schools/districts about what we are doing.</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How teachers are included in this work.</a:t>
            </a:r>
            <a:endParaRPr sz="1100">
              <a:solidFill>
                <a:srgbClr val="000000"/>
              </a:solidFill>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latin typeface="Arial"/>
                <a:ea typeface="Arial"/>
                <a:cs typeface="Arial"/>
                <a:sym typeface="Arial"/>
              </a:rPr>
              <a:t>How subcommittees connect to each other’s metrics.</a:t>
            </a:r>
            <a:endParaRPr sz="1100">
              <a:solidFill>
                <a:srgbClr val="000000"/>
              </a:solidFill>
              <a:latin typeface="Arial"/>
              <a:ea typeface="Arial"/>
              <a:cs typeface="Arial"/>
              <a:sym typeface="Arial"/>
            </a:endParaRPr>
          </a:p>
          <a:p>
            <a:pPr marL="0" lvl="0" indent="0" algn="l" rtl="0">
              <a:lnSpc>
                <a:spcPct val="140000"/>
              </a:lnSpc>
              <a:spcBef>
                <a:spcPts val="1200"/>
              </a:spcBef>
              <a:spcAft>
                <a:spcPts val="0"/>
              </a:spcAft>
              <a:buClr>
                <a:schemeClr val="dk1"/>
              </a:buClr>
              <a:buSzPts val="1400"/>
              <a:buNone/>
            </a:pPr>
            <a:endParaRPr sz="1100" b="1">
              <a:solidFill>
                <a:srgbClr val="000000"/>
              </a:solidFill>
              <a:latin typeface="Arial"/>
              <a:ea typeface="Arial"/>
              <a:cs typeface="Arial"/>
              <a:sym typeface="Arial"/>
            </a:endParaRPr>
          </a:p>
          <a:p>
            <a:pPr marL="0" lvl="0" indent="0" algn="l" rtl="0">
              <a:lnSpc>
                <a:spcPct val="140000"/>
              </a:lnSpc>
              <a:spcBef>
                <a:spcPts val="0"/>
              </a:spcBef>
              <a:spcAft>
                <a:spcPts val="0"/>
              </a:spcAft>
              <a:buClr>
                <a:schemeClr val="dk1"/>
              </a:buClr>
              <a:buSzPts val="1400"/>
              <a:buNone/>
            </a:pPr>
            <a:endParaRPr>
              <a:highlight>
                <a:srgbClr val="FFFF00"/>
              </a:highlight>
            </a:endParaRPr>
          </a:p>
        </p:txBody>
      </p:sp>
      <p:sp>
        <p:nvSpPr>
          <p:cNvPr id="1917" name="Google Shape;1917;p19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3" name="Google Shape;1923;p200"/>
          <p:cNvSpPr txBox="1">
            <a:spLocks noGrp="1"/>
          </p:cNvSpPr>
          <p:nvPr>
            <p:ph type="title"/>
          </p:nvPr>
        </p:nvSpPr>
        <p:spPr>
          <a:xfrm>
            <a:off x="1697704" y="321897"/>
            <a:ext cx="5745000" cy="6285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accent1"/>
              </a:buClr>
              <a:buSzPct val="100000"/>
              <a:buFont typeface="Lato"/>
              <a:buNone/>
            </a:pPr>
            <a:r>
              <a:rPr lang="en"/>
              <a:t>Framing the Day</a:t>
            </a:r>
            <a:endParaRPr/>
          </a:p>
          <a:p>
            <a:pPr marL="0" lvl="0" indent="0" algn="ctr" rtl="0">
              <a:lnSpc>
                <a:spcPct val="90000"/>
              </a:lnSpc>
              <a:spcBef>
                <a:spcPts val="0"/>
              </a:spcBef>
              <a:spcAft>
                <a:spcPts val="0"/>
              </a:spcAft>
              <a:buClr>
                <a:schemeClr val="accent1"/>
              </a:buClr>
              <a:buSzPct val="129729"/>
              <a:buFont typeface="Lato"/>
              <a:buNone/>
            </a:pPr>
            <a:r>
              <a:rPr lang="en" sz="1850" i="1"/>
              <a:t>Agenda and Goals</a:t>
            </a:r>
            <a:endParaRPr sz="1850" i="1"/>
          </a:p>
        </p:txBody>
      </p:sp>
      <p:sp>
        <p:nvSpPr>
          <p:cNvPr id="1927" name="Google Shape;1927;p200"/>
          <p:cNvSpPr txBox="1"/>
          <p:nvPr/>
        </p:nvSpPr>
        <p:spPr>
          <a:xfrm>
            <a:off x="5916900" y="60075"/>
            <a:ext cx="2981100" cy="122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100" b="1" dirty="0">
                <a:solidFill>
                  <a:schemeClr val="dk1"/>
                </a:solidFill>
                <a:latin typeface="Lato"/>
                <a:ea typeface="Lato"/>
                <a:cs typeface="Lato"/>
                <a:sym typeface="Lato"/>
              </a:rPr>
              <a:t>Wifi: 0448-wifi</a:t>
            </a:r>
            <a:endParaRPr sz="2100" b="1" dirty="0">
              <a:solidFill>
                <a:schemeClr val="dk1"/>
              </a:solidFill>
              <a:latin typeface="Lato"/>
              <a:ea typeface="Lato"/>
              <a:cs typeface="Lato"/>
              <a:sym typeface="Lato"/>
            </a:endParaRPr>
          </a:p>
          <a:p>
            <a:pPr marL="0" lvl="0" indent="0" algn="r" rtl="0">
              <a:spcBef>
                <a:spcPts val="0"/>
              </a:spcBef>
              <a:spcAft>
                <a:spcPts val="0"/>
              </a:spcAft>
              <a:buNone/>
            </a:pPr>
            <a:r>
              <a:rPr lang="en" sz="2100" b="1" dirty="0">
                <a:solidFill>
                  <a:schemeClr val="dk1"/>
                </a:solidFill>
                <a:latin typeface="Lato"/>
                <a:ea typeface="Lato"/>
                <a:cs typeface="Lato"/>
                <a:sym typeface="Lato"/>
              </a:rPr>
              <a:t>PW: 4swct@48</a:t>
            </a:r>
            <a:endParaRPr sz="2100" b="1" dirty="0">
              <a:solidFill>
                <a:schemeClr val="dk1"/>
              </a:solidFill>
              <a:latin typeface="Lato"/>
              <a:ea typeface="Lato"/>
              <a:cs typeface="Lato"/>
              <a:sym typeface="Lato"/>
            </a:endParaRPr>
          </a:p>
        </p:txBody>
      </p:sp>
      <p:sp>
        <p:nvSpPr>
          <p:cNvPr id="1922" name="Google Shape;1922;p200"/>
          <p:cNvSpPr txBox="1">
            <a:spLocks noGrp="1"/>
          </p:cNvSpPr>
          <p:nvPr>
            <p:ph type="body" idx="1"/>
          </p:nvPr>
        </p:nvSpPr>
        <p:spPr>
          <a:xfrm>
            <a:off x="2266724" y="1314875"/>
            <a:ext cx="5169001" cy="933001"/>
          </a:xfrm>
          <a:prstGeom prst="rect">
            <a:avLst/>
          </a:prstGeom>
          <a:noFill/>
          <a:ln w="9525" cap="flat" cmpd="sng">
            <a:solidFill>
              <a:schemeClr val="accent3"/>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15000"/>
              </a:lnSpc>
              <a:spcBef>
                <a:spcPts val="1200"/>
              </a:spcBef>
              <a:spcAft>
                <a:spcPts val="1200"/>
              </a:spcAft>
              <a:buNone/>
            </a:pPr>
            <a:r>
              <a:rPr lang="en" sz="1300" b="1" dirty="0">
                <a:solidFill>
                  <a:srgbClr val="000000"/>
                </a:solidFill>
              </a:rPr>
              <a:t>8:00–8:30 | Open + re-orient</a:t>
            </a:r>
            <a:br>
              <a:rPr lang="en" sz="1300" b="1" dirty="0">
                <a:solidFill>
                  <a:srgbClr val="000000"/>
                </a:solidFill>
              </a:rPr>
            </a:br>
            <a:r>
              <a:rPr lang="en" sz="1300" b="1" dirty="0">
                <a:solidFill>
                  <a:srgbClr val="000000"/>
                </a:solidFill>
              </a:rPr>
              <a:t>Goal:</a:t>
            </a:r>
            <a:r>
              <a:rPr lang="en" sz="1300" dirty="0">
                <a:solidFill>
                  <a:srgbClr val="000000"/>
                </a:solidFill>
              </a:rPr>
              <a:t> Close the loop from Day 1 and review the goals and agenda for Day 2</a:t>
            </a:r>
            <a:endParaRPr sz="2000" dirty="0"/>
          </a:p>
        </p:txBody>
      </p:sp>
      <p:sp>
        <p:nvSpPr>
          <p:cNvPr id="1924" name="Google Shape;1924;p200"/>
          <p:cNvSpPr txBox="1">
            <a:spLocks noGrp="1"/>
          </p:cNvSpPr>
          <p:nvPr>
            <p:ph type="body" idx="2"/>
          </p:nvPr>
        </p:nvSpPr>
        <p:spPr>
          <a:xfrm>
            <a:off x="2273785" y="2662637"/>
            <a:ext cx="5169000" cy="933000"/>
          </a:xfrm>
          <a:prstGeom prst="rect">
            <a:avLst/>
          </a:prstGeom>
          <a:noFill/>
          <a:ln w="9525" cap="flat" cmpd="sng">
            <a:solidFill>
              <a:schemeClr val="accent4"/>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15000"/>
              </a:lnSpc>
              <a:spcBef>
                <a:spcPts val="1200"/>
              </a:spcBef>
              <a:spcAft>
                <a:spcPts val="1200"/>
              </a:spcAft>
              <a:buNone/>
            </a:pPr>
            <a:r>
              <a:rPr lang="en" sz="1300" b="1">
                <a:solidFill>
                  <a:srgbClr val="000000"/>
                </a:solidFill>
              </a:rPr>
              <a:t>8:30–11:45 | Subcommittee work → plenary share-back</a:t>
            </a:r>
            <a:br>
              <a:rPr lang="en" sz="1300" b="1">
                <a:solidFill>
                  <a:srgbClr val="000000"/>
                </a:solidFill>
              </a:rPr>
            </a:br>
            <a:r>
              <a:rPr lang="en" sz="1300" b="1">
                <a:solidFill>
                  <a:srgbClr val="000000"/>
                </a:solidFill>
              </a:rPr>
              <a:t>Goal:</a:t>
            </a:r>
            <a:r>
              <a:rPr lang="en" sz="1300">
                <a:solidFill>
                  <a:srgbClr val="000000"/>
                </a:solidFill>
              </a:rPr>
              <a:t> Sharpen each subcommittee’s near-term actions and surface cross-cutting dependencies for full-Commission alignment. </a:t>
            </a:r>
            <a:endParaRPr sz="2000"/>
          </a:p>
        </p:txBody>
      </p:sp>
      <p:sp>
        <p:nvSpPr>
          <p:cNvPr id="1925" name="Google Shape;1925;p200"/>
          <p:cNvSpPr txBox="1">
            <a:spLocks noGrp="1"/>
          </p:cNvSpPr>
          <p:nvPr>
            <p:ph type="body" idx="3"/>
          </p:nvPr>
        </p:nvSpPr>
        <p:spPr>
          <a:xfrm>
            <a:off x="2273774" y="3922981"/>
            <a:ext cx="5168930" cy="1160443"/>
          </a:xfrm>
          <a:prstGeom prst="rect">
            <a:avLst/>
          </a:prstGeom>
          <a:noFill/>
          <a:ln w="9525" cap="flat" cmpd="sng">
            <a:solidFill>
              <a:schemeClr val="accent2"/>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15000"/>
              </a:lnSpc>
              <a:spcBef>
                <a:spcPts val="1200"/>
              </a:spcBef>
              <a:spcAft>
                <a:spcPts val="0"/>
              </a:spcAft>
              <a:buNone/>
            </a:pPr>
            <a:r>
              <a:rPr lang="en" sz="1300" b="1">
                <a:solidFill>
                  <a:srgbClr val="000000"/>
                </a:solidFill>
              </a:rPr>
              <a:t>12:30–2:00 | Full Commission: SB460 Section 5.5 + next steps</a:t>
            </a:r>
            <a:br>
              <a:rPr lang="en" sz="1300" b="1">
                <a:solidFill>
                  <a:srgbClr val="000000"/>
                </a:solidFill>
              </a:rPr>
            </a:br>
            <a:r>
              <a:rPr lang="en" sz="1300" b="1">
                <a:solidFill>
                  <a:srgbClr val="000000"/>
                </a:solidFill>
              </a:rPr>
              <a:t>Goal:</a:t>
            </a:r>
            <a:r>
              <a:rPr lang="en" sz="1300">
                <a:solidFill>
                  <a:srgbClr val="000000"/>
                </a:solidFill>
              </a:rPr>
              <a:t> Agree on how we’ll meet the new requirements—shared stewardship across subcommittees with NDE, a draft workflow, named owners, and key open questions.</a:t>
            </a:r>
            <a:endParaRPr sz="1300">
              <a:solidFill>
                <a:srgbClr val="000000"/>
              </a:solidFill>
            </a:endParaRPr>
          </a:p>
          <a:p>
            <a:pPr marL="0" lvl="0" indent="0" algn="l" rtl="0">
              <a:spcBef>
                <a:spcPts val="1200"/>
              </a:spcBef>
              <a:spcAft>
                <a:spcPts val="0"/>
              </a:spcAft>
              <a:buClr>
                <a:schemeClr val="dk1"/>
              </a:buClr>
              <a:buSzPts val="1400"/>
              <a:buFont typeface="Arial"/>
              <a:buNone/>
            </a:pPr>
            <a:endParaRPr sz="1800"/>
          </a:p>
          <a:p>
            <a:pPr marL="0" lvl="0" indent="0" algn="l" rtl="0">
              <a:lnSpc>
                <a:spcPct val="100000"/>
              </a:lnSpc>
              <a:spcBef>
                <a:spcPts val="0"/>
              </a:spcBef>
              <a:spcAft>
                <a:spcPts val="0"/>
              </a:spcAft>
              <a:buClr>
                <a:schemeClr val="dk1"/>
              </a:buClr>
              <a:buSzPts val="1400"/>
              <a:buFont typeface="Arial"/>
              <a:buNone/>
            </a:pPr>
            <a:endParaRPr sz="1800"/>
          </a:p>
        </p:txBody>
      </p:sp>
      <p:sp>
        <p:nvSpPr>
          <p:cNvPr id="1928" name="Google Shape;1928;p20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46</a:t>
            </a:fld>
            <a:endParaRPr/>
          </a:p>
        </p:txBody>
      </p:sp>
      <p:pic>
        <p:nvPicPr>
          <p:cNvPr id="1926" name="Google Shape;1926;p20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23462" y="4531280"/>
            <a:ext cx="496815" cy="36473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201"/>
          <p:cNvSpPr txBox="1">
            <a:spLocks noGrp="1"/>
          </p:cNvSpPr>
          <p:nvPr>
            <p:ph type="ctrTitle"/>
          </p:nvPr>
        </p:nvSpPr>
        <p:spPr>
          <a:xfrm>
            <a:off x="307101" y="2290703"/>
            <a:ext cx="8360100" cy="13080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Lato"/>
              <a:buNone/>
            </a:pPr>
            <a:r>
              <a:rPr lang="en"/>
              <a:t>IV</a:t>
            </a:r>
            <a:endParaRPr/>
          </a:p>
          <a:p>
            <a:pPr marL="0" lvl="0" indent="0" algn="ctr" rtl="0">
              <a:lnSpc>
                <a:spcPct val="90000"/>
              </a:lnSpc>
              <a:spcBef>
                <a:spcPts val="0"/>
              </a:spcBef>
              <a:spcAft>
                <a:spcPts val="0"/>
              </a:spcAft>
              <a:buClr>
                <a:schemeClr val="lt1"/>
              </a:buClr>
              <a:buSzPts val="4500"/>
              <a:buFont typeface="Lato"/>
              <a:buNone/>
            </a:pPr>
            <a:r>
              <a:rPr lang="en"/>
              <a:t>Subcommittee Breakouts </a:t>
            </a:r>
            <a:endParaRPr/>
          </a:p>
        </p:txBody>
      </p:sp>
      <p:sp>
        <p:nvSpPr>
          <p:cNvPr id="1934" name="Google Shape;1934;p20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202"/>
          <p:cNvSpPr txBox="1">
            <a:spLocks noGrp="1"/>
          </p:cNvSpPr>
          <p:nvPr>
            <p:ph type="title"/>
          </p:nvPr>
        </p:nvSpPr>
        <p:spPr>
          <a:xfrm>
            <a:off x="571663" y="176151"/>
            <a:ext cx="7886700" cy="628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t>Today’s Deep Dives</a:t>
            </a:r>
            <a:endParaRPr b="1" dirty="0"/>
          </a:p>
        </p:txBody>
      </p:sp>
      <p:sp>
        <p:nvSpPr>
          <p:cNvPr id="1949" name="Google Shape;1949;p202"/>
          <p:cNvSpPr txBox="1"/>
          <p:nvPr/>
        </p:nvSpPr>
        <p:spPr>
          <a:xfrm>
            <a:off x="5236021" y="135668"/>
            <a:ext cx="2433300" cy="4311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t>https://bit.ly/CIEEDay2</a:t>
            </a:r>
            <a:endParaRPr sz="1600" b="1" dirty="0"/>
          </a:p>
        </p:txBody>
      </p:sp>
      <p:pic>
        <p:nvPicPr>
          <p:cNvPr id="1948" name="Google Shape;1948;p202" descr="Qr code of today's materials" title="Qq2od9T98rLsDYQ.png"/>
          <p:cNvPicPr preferRelativeResize="0"/>
          <p:nvPr/>
        </p:nvPicPr>
        <p:blipFill rotWithShape="1">
          <a:blip r:embed="rId3">
            <a:alphaModFix/>
          </a:blip>
          <a:srcRect l="6716" t="6750" r="6395" b="6931"/>
          <a:stretch/>
        </p:blipFill>
        <p:spPr>
          <a:xfrm>
            <a:off x="7649650" y="30890"/>
            <a:ext cx="1455825" cy="1446260"/>
          </a:xfrm>
          <a:prstGeom prst="rect">
            <a:avLst/>
          </a:prstGeom>
          <a:noFill/>
          <a:ln>
            <a:noFill/>
          </a:ln>
        </p:spPr>
      </p:pic>
      <p:sp>
        <p:nvSpPr>
          <p:cNvPr id="1944" name="Google Shape;1944;p202"/>
          <p:cNvSpPr txBox="1"/>
          <p:nvPr/>
        </p:nvSpPr>
        <p:spPr>
          <a:xfrm>
            <a:off x="713790" y="1369450"/>
            <a:ext cx="2187900" cy="356700"/>
          </a:xfrm>
          <a:prstGeom prst="rect">
            <a:avLst/>
          </a:prstGeom>
          <a:solidFill>
            <a:schemeClr val="accent2"/>
          </a:solidFill>
          <a:ln>
            <a:noFill/>
          </a:ln>
        </p:spPr>
        <p:txBody>
          <a:bodyPr spcFirstLastPara="1" wrap="square" lIns="81700" tIns="81700" rIns="81700" bIns="81700" anchor="t" anchorCtr="0">
            <a:noAutofit/>
          </a:bodyPr>
          <a:lstStyle/>
          <a:p>
            <a:pPr marL="0" lvl="0" indent="0" algn="ctr" rtl="0">
              <a:spcBef>
                <a:spcPts val="0"/>
              </a:spcBef>
              <a:spcAft>
                <a:spcPts val="0"/>
              </a:spcAft>
              <a:buNone/>
            </a:pPr>
            <a:r>
              <a:rPr lang="en" sz="1876" b="1">
                <a:solidFill>
                  <a:schemeClr val="lt1"/>
                </a:solidFill>
                <a:latin typeface="Lato"/>
                <a:ea typeface="Lato"/>
                <a:cs typeface="Lato"/>
                <a:sym typeface="Lato"/>
              </a:rPr>
              <a:t>NGCP</a:t>
            </a:r>
            <a:endParaRPr sz="1876" b="1">
              <a:solidFill>
                <a:schemeClr val="lt1"/>
              </a:solidFill>
              <a:latin typeface="Lato"/>
              <a:ea typeface="Lato"/>
              <a:cs typeface="Lato"/>
              <a:sym typeface="Lato"/>
            </a:endParaRPr>
          </a:p>
        </p:txBody>
      </p:sp>
      <p:pic>
        <p:nvPicPr>
          <p:cNvPr id="1942" name="Google Shape;1942;p202" descr="C I E E: Next Generation Career Pathways.&#10;Understanding Employer riction.&#10;February 2026"/>
          <p:cNvPicPr preferRelativeResize="0"/>
          <p:nvPr/>
        </p:nvPicPr>
        <p:blipFill>
          <a:blip r:embed="rId4">
            <a:alphaModFix/>
          </a:blip>
          <a:stretch>
            <a:fillRect/>
          </a:stretch>
        </p:blipFill>
        <p:spPr>
          <a:xfrm>
            <a:off x="658575" y="1772734"/>
            <a:ext cx="2294733" cy="2962363"/>
          </a:xfrm>
          <a:prstGeom prst="rect">
            <a:avLst/>
          </a:prstGeom>
          <a:noFill/>
          <a:ln w="8500" cap="flat" cmpd="sng">
            <a:solidFill>
              <a:schemeClr val="dk2"/>
            </a:solidFill>
            <a:prstDash val="solid"/>
            <a:round/>
            <a:headEnd type="none" w="sm" len="sm"/>
            <a:tailEnd type="none" w="sm" len="sm"/>
          </a:ln>
        </p:spPr>
      </p:pic>
      <p:sp>
        <p:nvSpPr>
          <p:cNvPr id="1945" name="Google Shape;1945;p202"/>
          <p:cNvSpPr txBox="1"/>
          <p:nvPr/>
        </p:nvSpPr>
        <p:spPr>
          <a:xfrm>
            <a:off x="3231318" y="1353189"/>
            <a:ext cx="2187900" cy="356700"/>
          </a:xfrm>
          <a:prstGeom prst="rect">
            <a:avLst/>
          </a:prstGeom>
          <a:solidFill>
            <a:schemeClr val="accent2"/>
          </a:solidFill>
          <a:ln>
            <a:noFill/>
          </a:ln>
        </p:spPr>
        <p:txBody>
          <a:bodyPr spcFirstLastPara="1" wrap="square" lIns="81700" tIns="81700" rIns="81700" bIns="81700" anchor="t" anchorCtr="0">
            <a:noAutofit/>
          </a:bodyPr>
          <a:lstStyle/>
          <a:p>
            <a:pPr marL="0" lvl="0" indent="0" algn="ctr" rtl="0">
              <a:spcBef>
                <a:spcPts val="0"/>
              </a:spcBef>
              <a:spcAft>
                <a:spcPts val="0"/>
              </a:spcAft>
              <a:buNone/>
            </a:pPr>
            <a:r>
              <a:rPr lang="en" sz="1876" b="1" dirty="0">
                <a:solidFill>
                  <a:schemeClr val="lt1"/>
                </a:solidFill>
                <a:latin typeface="Lato"/>
                <a:ea typeface="Lato"/>
                <a:cs typeface="Lato"/>
                <a:sym typeface="Lato"/>
              </a:rPr>
              <a:t>WCTL</a:t>
            </a:r>
            <a:endParaRPr sz="1876" b="1" dirty="0">
              <a:solidFill>
                <a:schemeClr val="lt1"/>
              </a:solidFill>
              <a:latin typeface="Lato"/>
              <a:ea typeface="Lato"/>
              <a:cs typeface="Lato"/>
              <a:sym typeface="Lato"/>
            </a:endParaRPr>
          </a:p>
        </p:txBody>
      </p:sp>
      <p:pic>
        <p:nvPicPr>
          <p:cNvPr id="1943" name="Google Shape;1943;p202" descr="C I E E: World class Teaching and Learning.&#10;On Ramps to Personalized, Competency-Based Learning.&#10;February 2026"/>
          <p:cNvPicPr preferRelativeResize="0"/>
          <p:nvPr/>
        </p:nvPicPr>
        <p:blipFill>
          <a:blip r:embed="rId5">
            <a:alphaModFix/>
          </a:blip>
          <a:stretch>
            <a:fillRect/>
          </a:stretch>
        </p:blipFill>
        <p:spPr>
          <a:xfrm>
            <a:off x="3177835" y="1774164"/>
            <a:ext cx="2294735" cy="2959501"/>
          </a:xfrm>
          <a:prstGeom prst="rect">
            <a:avLst/>
          </a:prstGeom>
          <a:noFill/>
          <a:ln w="8500" cap="flat" cmpd="sng">
            <a:solidFill>
              <a:schemeClr val="dk2"/>
            </a:solidFill>
            <a:prstDash val="solid"/>
            <a:round/>
            <a:headEnd type="none" w="sm" len="sm"/>
            <a:tailEnd type="none" w="sm" len="sm"/>
          </a:ln>
        </p:spPr>
      </p:pic>
      <p:sp>
        <p:nvSpPr>
          <p:cNvPr id="1946" name="Google Shape;1946;p202"/>
          <p:cNvSpPr txBox="1"/>
          <p:nvPr/>
        </p:nvSpPr>
        <p:spPr>
          <a:xfrm>
            <a:off x="5819759" y="1352325"/>
            <a:ext cx="2187900" cy="356700"/>
          </a:xfrm>
          <a:prstGeom prst="rect">
            <a:avLst/>
          </a:prstGeom>
          <a:solidFill>
            <a:schemeClr val="accent2"/>
          </a:solidFill>
          <a:ln>
            <a:noFill/>
          </a:ln>
        </p:spPr>
        <p:txBody>
          <a:bodyPr spcFirstLastPara="1" wrap="square" lIns="81700" tIns="81700" rIns="81700" bIns="81700" anchor="t" anchorCtr="0">
            <a:noAutofit/>
          </a:bodyPr>
          <a:lstStyle/>
          <a:p>
            <a:pPr marL="0" lvl="0" indent="0" algn="ctr" rtl="0">
              <a:spcBef>
                <a:spcPts val="0"/>
              </a:spcBef>
              <a:spcAft>
                <a:spcPts val="0"/>
              </a:spcAft>
              <a:buNone/>
            </a:pPr>
            <a:r>
              <a:rPr lang="en" sz="1876" b="1" dirty="0">
                <a:solidFill>
                  <a:schemeClr val="lt1"/>
                </a:solidFill>
                <a:latin typeface="Lato"/>
                <a:ea typeface="Lato"/>
                <a:cs typeface="Lato"/>
                <a:sym typeface="Lato"/>
              </a:rPr>
              <a:t>MWM</a:t>
            </a:r>
            <a:endParaRPr sz="1876" b="1" dirty="0">
              <a:solidFill>
                <a:schemeClr val="lt1"/>
              </a:solidFill>
              <a:latin typeface="Lato"/>
              <a:ea typeface="Lato"/>
              <a:cs typeface="Lato"/>
              <a:sym typeface="Lato"/>
            </a:endParaRPr>
          </a:p>
        </p:txBody>
      </p:sp>
      <p:sp>
        <p:nvSpPr>
          <p:cNvPr id="1941" name="Google Shape;1941;p202"/>
          <p:cNvSpPr txBox="1"/>
          <p:nvPr/>
        </p:nvSpPr>
        <p:spPr>
          <a:xfrm>
            <a:off x="5697095" y="1775393"/>
            <a:ext cx="2405700" cy="2959500"/>
          </a:xfrm>
          <a:prstGeom prst="rect">
            <a:avLst/>
          </a:prstGeom>
          <a:noFill/>
          <a:ln w="8500" cap="flat" cmpd="sng">
            <a:solidFill>
              <a:srgbClr val="002060"/>
            </a:solidFill>
            <a:prstDash val="solid"/>
            <a:round/>
            <a:headEnd type="none" w="sm" len="sm"/>
            <a:tailEnd type="none" w="sm" len="sm"/>
          </a:ln>
        </p:spPr>
        <p:txBody>
          <a:bodyPr spcFirstLastPara="1" wrap="square" lIns="81700" tIns="81700" rIns="81700" bIns="81700" anchor="t" anchorCtr="0">
            <a:noAutofit/>
          </a:bodyPr>
          <a:lstStyle/>
          <a:p>
            <a:pPr marL="0" lvl="0" indent="0" algn="ctr" rtl="0">
              <a:spcBef>
                <a:spcPts val="0"/>
              </a:spcBef>
              <a:spcAft>
                <a:spcPts val="0"/>
              </a:spcAft>
              <a:buNone/>
            </a:pPr>
            <a:r>
              <a:rPr lang="en" sz="1876" dirty="0">
                <a:solidFill>
                  <a:srgbClr val="002060"/>
                </a:solidFill>
                <a:latin typeface="Lato"/>
                <a:ea typeface="Lato"/>
                <a:cs typeface="Lato"/>
                <a:sym typeface="Lato"/>
              </a:rPr>
              <a:t>SB460 Sec 5.5 </a:t>
            </a:r>
            <a:endParaRPr sz="1876" dirty="0">
              <a:solidFill>
                <a:srgbClr val="002060"/>
              </a:solidFill>
              <a:latin typeface="Lato"/>
              <a:ea typeface="Lato"/>
              <a:cs typeface="Lato"/>
              <a:sym typeface="Lato"/>
            </a:endParaRPr>
          </a:p>
          <a:p>
            <a:pPr marL="0" lvl="0" indent="0" algn="ctr" rtl="0">
              <a:spcBef>
                <a:spcPts val="0"/>
              </a:spcBef>
              <a:spcAft>
                <a:spcPts val="0"/>
              </a:spcAft>
              <a:buNone/>
            </a:pPr>
            <a:r>
              <a:rPr lang="en" sz="893" dirty="0">
                <a:solidFill>
                  <a:schemeClr val="dk1"/>
                </a:solidFill>
                <a:latin typeface="Lato"/>
                <a:ea typeface="Lato"/>
                <a:cs typeface="Lato"/>
                <a:sym typeface="Lato"/>
              </a:rPr>
              <a:t>+</a:t>
            </a:r>
            <a:endParaRPr sz="893" dirty="0">
              <a:solidFill>
                <a:schemeClr val="dk1"/>
              </a:solidFill>
              <a:latin typeface="Lato"/>
              <a:ea typeface="Lato"/>
              <a:cs typeface="Lato"/>
              <a:sym typeface="Lato"/>
            </a:endParaRPr>
          </a:p>
          <a:p>
            <a:pPr marL="0" lvl="0" indent="0" algn="ctr" rtl="0">
              <a:spcBef>
                <a:spcPts val="0"/>
              </a:spcBef>
              <a:spcAft>
                <a:spcPts val="0"/>
              </a:spcAft>
              <a:buNone/>
            </a:pPr>
            <a:r>
              <a:rPr lang="en" sz="1876" dirty="0">
                <a:solidFill>
                  <a:srgbClr val="002060"/>
                </a:solidFill>
                <a:latin typeface="Lato"/>
                <a:ea typeface="Lato"/>
                <a:cs typeface="Lato"/>
                <a:sym typeface="Lato"/>
              </a:rPr>
              <a:t>NDE Data Request Response</a:t>
            </a:r>
            <a:endParaRPr sz="1876" dirty="0">
              <a:solidFill>
                <a:srgbClr val="002060"/>
              </a:solidFill>
              <a:latin typeface="Lato"/>
              <a:ea typeface="Lato"/>
              <a:cs typeface="Lato"/>
              <a:sym typeface="Lato"/>
            </a:endParaRPr>
          </a:p>
          <a:p>
            <a:pPr marL="0" lvl="0" indent="0" algn="ctr" rtl="0">
              <a:spcBef>
                <a:spcPts val="0"/>
              </a:spcBef>
              <a:spcAft>
                <a:spcPts val="0"/>
              </a:spcAft>
              <a:buNone/>
            </a:pPr>
            <a:endParaRPr sz="1876" dirty="0">
              <a:solidFill>
                <a:srgbClr val="002060"/>
              </a:solidFill>
              <a:latin typeface="Lato"/>
              <a:ea typeface="Lato"/>
              <a:cs typeface="Lato"/>
              <a:sym typeface="Lato"/>
            </a:endParaRPr>
          </a:p>
          <a:p>
            <a:pPr marL="0" lvl="0" indent="0" algn="ctr" rtl="0">
              <a:spcBef>
                <a:spcPts val="0"/>
              </a:spcBef>
              <a:spcAft>
                <a:spcPts val="0"/>
              </a:spcAft>
              <a:buNone/>
            </a:pPr>
            <a:endParaRPr sz="1876" dirty="0">
              <a:solidFill>
                <a:srgbClr val="002060"/>
              </a:solidFill>
              <a:latin typeface="Lato"/>
              <a:ea typeface="Lato"/>
              <a:cs typeface="Lato"/>
              <a:sym typeface="Lato"/>
            </a:endParaRPr>
          </a:p>
          <a:p>
            <a:pPr marL="0" lvl="0" indent="0" algn="ctr" rtl="0">
              <a:spcBef>
                <a:spcPts val="0"/>
              </a:spcBef>
              <a:spcAft>
                <a:spcPts val="0"/>
              </a:spcAft>
              <a:buNone/>
            </a:pPr>
            <a:endParaRPr sz="1876" dirty="0">
              <a:solidFill>
                <a:srgbClr val="002060"/>
              </a:solidFill>
              <a:latin typeface="Lato"/>
              <a:ea typeface="Lato"/>
              <a:cs typeface="Lato"/>
              <a:sym typeface="Lato"/>
            </a:endParaRPr>
          </a:p>
          <a:p>
            <a:pPr marL="0" lvl="0" indent="0" algn="ctr" rtl="0">
              <a:spcBef>
                <a:spcPts val="0"/>
              </a:spcBef>
              <a:spcAft>
                <a:spcPts val="0"/>
              </a:spcAft>
              <a:buNone/>
            </a:pPr>
            <a:endParaRPr sz="1876" dirty="0">
              <a:solidFill>
                <a:srgbClr val="002060"/>
              </a:solidFill>
              <a:latin typeface="Lato"/>
              <a:ea typeface="Lato"/>
              <a:cs typeface="Lato"/>
              <a:sym typeface="Lato"/>
            </a:endParaRPr>
          </a:p>
          <a:p>
            <a:pPr marL="0" lvl="0" indent="0" algn="ctr" rtl="0">
              <a:spcBef>
                <a:spcPts val="0"/>
              </a:spcBef>
              <a:spcAft>
                <a:spcPts val="0"/>
              </a:spcAft>
              <a:buNone/>
            </a:pPr>
            <a:endParaRPr sz="1876" dirty="0">
              <a:solidFill>
                <a:srgbClr val="002060"/>
              </a:solidFill>
              <a:latin typeface="Lato"/>
              <a:ea typeface="Lato"/>
              <a:cs typeface="Lato"/>
              <a:sym typeface="Lato"/>
            </a:endParaRPr>
          </a:p>
          <a:p>
            <a:pPr marL="0" lvl="0" indent="0" algn="ctr" rtl="0">
              <a:spcBef>
                <a:spcPts val="0"/>
              </a:spcBef>
              <a:spcAft>
                <a:spcPts val="0"/>
              </a:spcAft>
              <a:buNone/>
            </a:pPr>
            <a:endParaRPr sz="1876" dirty="0">
              <a:solidFill>
                <a:srgbClr val="002060"/>
              </a:solidFill>
              <a:latin typeface="Lato"/>
              <a:ea typeface="Lato"/>
              <a:cs typeface="Lato"/>
              <a:sym typeface="Lato"/>
            </a:endParaRPr>
          </a:p>
          <a:p>
            <a:pPr marL="0" lvl="0" indent="0" algn="ctr" rtl="0">
              <a:spcBef>
                <a:spcPts val="0"/>
              </a:spcBef>
              <a:spcAft>
                <a:spcPts val="0"/>
              </a:spcAft>
              <a:buNone/>
            </a:pPr>
            <a:endParaRPr sz="1876" dirty="0">
              <a:solidFill>
                <a:srgbClr val="002060"/>
              </a:solidFill>
              <a:latin typeface="Lato"/>
              <a:ea typeface="Lato"/>
              <a:cs typeface="Lato"/>
              <a:sym typeface="Lato"/>
            </a:endParaRPr>
          </a:p>
        </p:txBody>
      </p:sp>
      <p:pic>
        <p:nvPicPr>
          <p:cNvPr id="1940" name="Google Shape;1940;p202" descr="SB460 Sec 5.5 &#10;and&#10;NDE Data Request Response"/>
          <p:cNvPicPr preferRelativeResize="0"/>
          <p:nvPr/>
        </p:nvPicPr>
        <p:blipFill>
          <a:blip r:embed="rId6">
            <a:alphaModFix/>
          </a:blip>
          <a:stretch>
            <a:fillRect/>
          </a:stretch>
        </p:blipFill>
        <p:spPr>
          <a:xfrm>
            <a:off x="5710781" y="3003516"/>
            <a:ext cx="2405770" cy="1189981"/>
          </a:xfrm>
          <a:prstGeom prst="rect">
            <a:avLst/>
          </a:prstGeom>
          <a:noFill/>
          <a:ln>
            <a:noFill/>
          </a:ln>
        </p:spPr>
      </p:pic>
      <p:sp>
        <p:nvSpPr>
          <p:cNvPr id="1947" name="Google Shape;1947;p202">
            <a:extLst>
              <a:ext uri="{C183D7F6-B498-43B3-948B-1728B52AA6E4}">
                <adec:decorative xmlns:adec="http://schemas.microsoft.com/office/drawing/2017/decorative" val="0"/>
              </a:ext>
            </a:extLst>
          </p:cNvPr>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48</a:t>
            </a:fld>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203"/>
          <p:cNvSpPr txBox="1">
            <a:spLocks noGrp="1"/>
          </p:cNvSpPr>
          <p:nvPr>
            <p:ph type="ctrTitle"/>
          </p:nvPr>
        </p:nvSpPr>
        <p:spPr>
          <a:xfrm>
            <a:off x="342428" y="2227116"/>
            <a:ext cx="8360100" cy="13080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Lato"/>
              <a:buNone/>
            </a:pPr>
            <a:r>
              <a:rPr lang="en"/>
              <a:t>V</a:t>
            </a:r>
            <a:endParaRPr/>
          </a:p>
          <a:p>
            <a:pPr marL="0" lvl="0" indent="0" algn="ctr" rtl="0">
              <a:lnSpc>
                <a:spcPct val="90000"/>
              </a:lnSpc>
              <a:spcBef>
                <a:spcPts val="0"/>
              </a:spcBef>
              <a:spcAft>
                <a:spcPts val="0"/>
              </a:spcAft>
              <a:buClr>
                <a:schemeClr val="lt1"/>
              </a:buClr>
              <a:buSzPts val="4500"/>
              <a:buFont typeface="Lato"/>
              <a:buNone/>
            </a:pPr>
            <a:r>
              <a:rPr lang="en"/>
              <a:t>Plenary Shareback </a:t>
            </a:r>
            <a:endParaRPr/>
          </a:p>
        </p:txBody>
      </p:sp>
      <p:sp>
        <p:nvSpPr>
          <p:cNvPr id="1955" name="Google Shape;1955;p20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59"/>
          <p:cNvSpPr txBox="1">
            <a:spLocks noGrp="1"/>
          </p:cNvSpPr>
          <p:nvPr>
            <p:ph type="title"/>
          </p:nvPr>
        </p:nvSpPr>
        <p:spPr>
          <a:xfrm>
            <a:off x="628650" y="273844"/>
            <a:ext cx="7886700" cy="628500"/>
          </a:xfrm>
          <a:prstGeom prst="rect">
            <a:avLst/>
          </a:prstGeom>
        </p:spPr>
        <p:txBody>
          <a:bodyPr spcFirstLastPara="1" wrap="square" lIns="68575" tIns="34275" rIns="68575" bIns="34275" anchor="ctr" anchorCtr="0">
            <a:normAutofit/>
          </a:bodyPr>
          <a:lstStyle/>
          <a:p>
            <a:pPr marL="0" lvl="0" indent="0" algn="l" rtl="0">
              <a:lnSpc>
                <a:spcPct val="100000"/>
              </a:lnSpc>
              <a:spcBef>
                <a:spcPts val="0"/>
              </a:spcBef>
              <a:spcAft>
                <a:spcPts val="0"/>
              </a:spcAft>
              <a:buNone/>
            </a:pPr>
            <a:r>
              <a:rPr lang="en" sz="1800" b="1">
                <a:solidFill>
                  <a:schemeClr val="dk1"/>
                </a:solidFill>
              </a:rPr>
              <a:t>The Nevada Commission on Innovation and Excellence in Education</a:t>
            </a:r>
            <a:endParaRPr sz="1800"/>
          </a:p>
        </p:txBody>
      </p:sp>
      <p:sp>
        <p:nvSpPr>
          <p:cNvPr id="1340" name="Google Shape;1340;p159"/>
          <p:cNvSpPr txBox="1">
            <a:spLocks noGrp="1"/>
          </p:cNvSpPr>
          <p:nvPr>
            <p:ph type="body" idx="1"/>
          </p:nvPr>
        </p:nvSpPr>
        <p:spPr>
          <a:xfrm>
            <a:off x="628650" y="844124"/>
            <a:ext cx="8150100" cy="3788700"/>
          </a:xfrm>
          <a:prstGeom prst="rect">
            <a:avLst/>
          </a:prstGeom>
        </p:spPr>
        <p:txBody>
          <a:bodyPr spcFirstLastPara="1" wrap="square" lIns="68575" tIns="34275" rIns="68575" bIns="34275" anchor="t" anchorCtr="0">
            <a:normAutofit lnSpcReduction="10000"/>
          </a:bodyPr>
          <a:lstStyle/>
          <a:p>
            <a:pPr marL="0" lvl="0" indent="0" algn="l" rtl="0">
              <a:spcBef>
                <a:spcPts val="0"/>
              </a:spcBef>
              <a:spcAft>
                <a:spcPts val="0"/>
              </a:spcAft>
              <a:buNone/>
            </a:pPr>
            <a:endParaRPr sz="1600" b="1"/>
          </a:p>
          <a:p>
            <a:pPr marL="457200" lvl="0" indent="-323850" algn="l" rtl="0">
              <a:spcBef>
                <a:spcPts val="0"/>
              </a:spcBef>
              <a:spcAft>
                <a:spcPts val="0"/>
              </a:spcAft>
              <a:buClr>
                <a:schemeClr val="dk1"/>
              </a:buClr>
              <a:buSzPts val="1500"/>
              <a:buFont typeface="Lato"/>
              <a:buChar char="●"/>
            </a:pPr>
            <a:r>
              <a:rPr lang="en" sz="1500"/>
              <a:t>This Commission was created by </a:t>
            </a:r>
            <a:r>
              <a:rPr lang="en" sz="1500" u="sng">
                <a:solidFill>
                  <a:srgbClr val="1155CC"/>
                </a:solidFill>
                <a:hlinkClick r:id="rId3">
                  <a:extLst>
                    <a:ext uri="{A12FA001-AC4F-418D-AE19-62706E023703}">
                      <ahyp:hlinkClr xmlns:ahyp="http://schemas.microsoft.com/office/drawing/2018/hyperlinkcolor" val="tx"/>
                    </a:ext>
                  </a:extLst>
                </a:hlinkClick>
              </a:rPr>
              <a:t>SB 425 (2023)</a:t>
            </a:r>
            <a:r>
              <a:rPr lang="en" sz="1500"/>
              <a:t> to establish the policy framework for a </a:t>
            </a:r>
            <a:r>
              <a:rPr lang="en" sz="1500" b="1"/>
              <a:t>world-class, globally competitive, and adaptable education system that supports every child</a:t>
            </a:r>
            <a:r>
              <a:rPr lang="en" sz="1500" i="1"/>
              <a:t>. </a:t>
            </a:r>
            <a:r>
              <a:rPr lang="en" sz="1500"/>
              <a:t>This means ensuring every learner in Nevada </a:t>
            </a:r>
            <a:r>
              <a:rPr lang="en" sz="1500" b="1"/>
              <a:t>develops the knowledge, skills, and dispositions needed to thrive</a:t>
            </a:r>
            <a:r>
              <a:rPr lang="en" sz="1500"/>
              <a:t> in an increasingly challenging and uncertain future.</a:t>
            </a:r>
            <a:endParaRPr sz="1500"/>
          </a:p>
          <a:p>
            <a:pPr marL="457200" lvl="0" indent="-323850" algn="l" rtl="0">
              <a:spcBef>
                <a:spcPts val="1000"/>
              </a:spcBef>
              <a:spcAft>
                <a:spcPts val="0"/>
              </a:spcAft>
              <a:buClr>
                <a:srgbClr val="000000"/>
              </a:buClr>
              <a:buSzPts val="1500"/>
              <a:buFont typeface="Helvetica Neue Light"/>
              <a:buChar char="●"/>
            </a:pPr>
            <a:r>
              <a:rPr lang="en" sz="1500" u="sng">
                <a:solidFill>
                  <a:srgbClr val="1155CC"/>
                </a:solidFill>
                <a:hlinkClick r:id="rId4">
                  <a:extLst>
                    <a:ext uri="{A12FA001-AC4F-418D-AE19-62706E023703}">
                      <ahyp:hlinkClr xmlns:ahyp="http://schemas.microsoft.com/office/drawing/2018/hyperlinkcolor" val="tx"/>
                    </a:ext>
                  </a:extLst>
                </a:hlinkClick>
              </a:rPr>
              <a:t>Commissioners</a:t>
            </a:r>
            <a:r>
              <a:rPr lang="en" sz="1500"/>
              <a:t> represent: </a:t>
            </a:r>
            <a:endParaRPr sz="1500"/>
          </a:p>
          <a:p>
            <a:pPr marL="914400" lvl="1" indent="-323850" algn="l" rtl="0">
              <a:spcBef>
                <a:spcPts val="1000"/>
              </a:spcBef>
              <a:spcAft>
                <a:spcPts val="0"/>
              </a:spcAft>
              <a:buClr>
                <a:schemeClr val="dk1"/>
              </a:buClr>
              <a:buSzPts val="1500"/>
              <a:buFont typeface="Lato"/>
              <a:buChar char="○"/>
            </a:pPr>
            <a:r>
              <a:rPr lang="en" sz="1500"/>
              <a:t>Educators </a:t>
            </a:r>
            <a:endParaRPr sz="1500"/>
          </a:p>
          <a:p>
            <a:pPr marL="914400" lvl="1" indent="-323850" algn="l" rtl="0">
              <a:spcBef>
                <a:spcPts val="0"/>
              </a:spcBef>
              <a:spcAft>
                <a:spcPts val="0"/>
              </a:spcAft>
              <a:buClr>
                <a:schemeClr val="dk1"/>
              </a:buClr>
              <a:buSzPts val="1500"/>
              <a:buFont typeface="Lato"/>
              <a:buChar char="○"/>
            </a:pPr>
            <a:r>
              <a:rPr lang="en" sz="1500"/>
              <a:t>Policymakers </a:t>
            </a:r>
            <a:endParaRPr sz="1500"/>
          </a:p>
          <a:p>
            <a:pPr marL="914400" lvl="1" indent="-323850" algn="l" rtl="0">
              <a:spcBef>
                <a:spcPts val="0"/>
              </a:spcBef>
              <a:spcAft>
                <a:spcPts val="0"/>
              </a:spcAft>
              <a:buClr>
                <a:schemeClr val="dk1"/>
              </a:buClr>
              <a:buSzPts val="1500"/>
              <a:buFont typeface="Lato"/>
              <a:buChar char="○"/>
            </a:pPr>
            <a:r>
              <a:rPr lang="en" sz="1500"/>
              <a:t>Communities </a:t>
            </a:r>
            <a:endParaRPr sz="1500"/>
          </a:p>
          <a:p>
            <a:pPr marL="457200" lvl="0" indent="-323850" algn="l" rtl="0">
              <a:spcBef>
                <a:spcPts val="1000"/>
              </a:spcBef>
              <a:spcAft>
                <a:spcPts val="0"/>
              </a:spcAft>
              <a:buClr>
                <a:schemeClr val="dk1"/>
              </a:buClr>
              <a:buSzPts val="1500"/>
              <a:buFont typeface="Lato"/>
              <a:buChar char="●"/>
            </a:pPr>
            <a:r>
              <a:rPr lang="en" sz="1500"/>
              <a:t>Commissioners have sought to </a:t>
            </a:r>
            <a:r>
              <a:rPr lang="en" sz="1500" b="1"/>
              <a:t>engage more voices</a:t>
            </a:r>
            <a:r>
              <a:rPr lang="en" sz="1500"/>
              <a:t> in conversations wherever possible by: </a:t>
            </a:r>
            <a:endParaRPr sz="1500"/>
          </a:p>
          <a:p>
            <a:pPr marL="914400" lvl="1" indent="-323850" algn="l" rtl="0">
              <a:spcBef>
                <a:spcPts val="1000"/>
              </a:spcBef>
              <a:spcAft>
                <a:spcPts val="0"/>
              </a:spcAft>
              <a:buClr>
                <a:schemeClr val="dk1"/>
              </a:buClr>
              <a:buSzPts val="1500"/>
              <a:buFont typeface="Lato"/>
              <a:buChar char="○"/>
            </a:pPr>
            <a:r>
              <a:rPr lang="en" sz="1500"/>
              <a:t>Inviting perspectives from youth, educators, and higher education.</a:t>
            </a:r>
            <a:endParaRPr sz="1500"/>
          </a:p>
          <a:p>
            <a:pPr marL="914400" lvl="1" indent="-323850" algn="l" rtl="0">
              <a:spcBef>
                <a:spcPts val="0"/>
              </a:spcBef>
              <a:spcAft>
                <a:spcPts val="0"/>
              </a:spcAft>
              <a:buClr>
                <a:schemeClr val="dk1"/>
              </a:buClr>
              <a:buSzPts val="1500"/>
              <a:buFont typeface="Lato"/>
              <a:buChar char="○"/>
            </a:pPr>
            <a:r>
              <a:rPr lang="en" sz="1500"/>
              <a:t>Holding our Commission meetings in schools.</a:t>
            </a:r>
            <a:endParaRPr sz="1500"/>
          </a:p>
          <a:p>
            <a:pPr marL="914400" lvl="1" indent="-323850" algn="l" rtl="0">
              <a:spcBef>
                <a:spcPts val="0"/>
              </a:spcBef>
              <a:spcAft>
                <a:spcPts val="0"/>
              </a:spcAft>
              <a:buClr>
                <a:schemeClr val="dk1"/>
              </a:buClr>
              <a:buSzPts val="1500"/>
              <a:buFont typeface="Lato"/>
              <a:buChar char="○"/>
            </a:pPr>
            <a:r>
              <a:rPr lang="en" sz="1500"/>
              <a:t>Conducting visits to rural schools and hearing from youth and educators.</a:t>
            </a:r>
            <a:endParaRPr sz="1500"/>
          </a:p>
        </p:txBody>
      </p:sp>
      <p:sp>
        <p:nvSpPr>
          <p:cNvPr id="1341" name="Google Shape;1341;p15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204"/>
          <p:cNvSpPr txBox="1">
            <a:spLocks noGrp="1"/>
          </p:cNvSpPr>
          <p:nvPr>
            <p:ph type="title"/>
          </p:nvPr>
        </p:nvSpPr>
        <p:spPr>
          <a:xfrm>
            <a:off x="1697704" y="321897"/>
            <a:ext cx="5745000" cy="6285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b="1"/>
              <a:t>System Alignment Lab Prep: 3-32</a:t>
            </a:r>
            <a:endParaRPr b="1"/>
          </a:p>
        </p:txBody>
      </p:sp>
      <p:sp>
        <p:nvSpPr>
          <p:cNvPr id="1961" name="Google Shape;1961;p204"/>
          <p:cNvSpPr txBox="1">
            <a:spLocks noGrp="1"/>
          </p:cNvSpPr>
          <p:nvPr>
            <p:ph type="body" idx="1"/>
          </p:nvPr>
        </p:nvSpPr>
        <p:spPr>
          <a:xfrm>
            <a:off x="2273785" y="1186439"/>
            <a:ext cx="5169000" cy="933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a:t>3 Insights</a:t>
            </a:r>
            <a:endParaRPr sz="2500"/>
          </a:p>
        </p:txBody>
      </p:sp>
      <p:sp>
        <p:nvSpPr>
          <p:cNvPr id="1963" name="Google Shape;1963;p204"/>
          <p:cNvSpPr txBox="1">
            <a:spLocks noGrp="1"/>
          </p:cNvSpPr>
          <p:nvPr>
            <p:ph type="body" idx="2"/>
          </p:nvPr>
        </p:nvSpPr>
        <p:spPr>
          <a:xfrm>
            <a:off x="2273785" y="2501638"/>
            <a:ext cx="5169000" cy="933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a:t>3 Near-term moves between now and June</a:t>
            </a:r>
            <a:endParaRPr sz="2500"/>
          </a:p>
        </p:txBody>
      </p:sp>
      <p:sp>
        <p:nvSpPr>
          <p:cNvPr id="1964" name="Google Shape;1964;p204"/>
          <p:cNvSpPr txBox="1">
            <a:spLocks noGrp="1"/>
          </p:cNvSpPr>
          <p:nvPr>
            <p:ph type="body" idx="3"/>
          </p:nvPr>
        </p:nvSpPr>
        <p:spPr>
          <a:xfrm>
            <a:off x="2273785" y="3816844"/>
            <a:ext cx="5169000" cy="933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a:t>2 Dependencies (or asks)</a:t>
            </a:r>
            <a:endParaRPr sz="2500"/>
          </a:p>
        </p:txBody>
      </p:sp>
      <p:sp>
        <p:nvSpPr>
          <p:cNvPr id="1962" name="Google Shape;1962;p20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70" name="Google Shape;1970;p205"/>
          <p:cNvSpPr txBox="1">
            <a:spLocks noGrp="1"/>
          </p:cNvSpPr>
          <p:nvPr>
            <p:ph type="ctrTitle"/>
          </p:nvPr>
        </p:nvSpPr>
        <p:spPr>
          <a:xfrm>
            <a:off x="685800" y="215676"/>
            <a:ext cx="7772400" cy="450000"/>
          </a:xfrm>
          <a:prstGeom prst="rect">
            <a:avLst/>
          </a:prstGeom>
        </p:spPr>
        <p:txBody>
          <a:bodyPr spcFirstLastPara="1" wrap="square" lIns="0" tIns="60925" rIns="121900" bIns="60925" anchor="b" anchorCtr="0">
            <a:normAutofit fontScale="90000"/>
          </a:bodyPr>
          <a:lstStyle/>
          <a:p>
            <a:pPr marL="0" lvl="0" indent="0" algn="l" rtl="0">
              <a:spcBef>
                <a:spcPts val="0"/>
              </a:spcBef>
              <a:spcAft>
                <a:spcPts val="0"/>
              </a:spcAft>
              <a:buNone/>
            </a:pPr>
            <a:r>
              <a:rPr lang="en">
                <a:latin typeface="Lato"/>
                <a:ea typeface="Lato"/>
                <a:cs typeface="Lato"/>
                <a:sym typeface="Lato"/>
              </a:rPr>
              <a:t>Measuring What Matters</a:t>
            </a:r>
            <a:endParaRPr>
              <a:latin typeface="Lato"/>
              <a:ea typeface="Lato"/>
              <a:cs typeface="Lato"/>
              <a:sym typeface="Lato"/>
            </a:endParaRPr>
          </a:p>
        </p:txBody>
      </p:sp>
      <p:sp>
        <p:nvSpPr>
          <p:cNvPr id="1969" name="Google Shape;1969;p205"/>
          <p:cNvSpPr txBox="1">
            <a:spLocks noGrp="1"/>
          </p:cNvSpPr>
          <p:nvPr>
            <p:ph type="body" idx="1"/>
          </p:nvPr>
        </p:nvSpPr>
        <p:spPr>
          <a:xfrm>
            <a:off x="156300" y="874275"/>
            <a:ext cx="3849600" cy="3932100"/>
          </a:xfrm>
          <a:prstGeom prst="rect">
            <a:avLst/>
          </a:prstGeom>
        </p:spPr>
        <p:txBody>
          <a:bodyPr spcFirstLastPara="1" wrap="square" lIns="0" tIns="60925" rIns="121900" bIns="60925" anchor="t" anchorCtr="0">
            <a:normAutofit fontScale="92500" lnSpcReduction="20000"/>
          </a:bodyPr>
          <a:lstStyle/>
          <a:p>
            <a:pPr marL="0" lvl="0" indent="0" algn="l" rtl="0">
              <a:spcBef>
                <a:spcPts val="975"/>
              </a:spcBef>
              <a:spcAft>
                <a:spcPts val="0"/>
              </a:spcAft>
              <a:buNone/>
            </a:pPr>
            <a:r>
              <a:rPr lang="en" sz="1850" b="1" dirty="0">
                <a:latin typeface="Lato"/>
                <a:ea typeface="Lato"/>
                <a:cs typeface="Lato"/>
                <a:sym typeface="Lato"/>
              </a:rPr>
              <a:t>Insights on SB 460</a:t>
            </a:r>
            <a:endParaRPr sz="1850" dirty="0">
              <a:latin typeface="Lato"/>
              <a:ea typeface="Lato"/>
              <a:cs typeface="Lato"/>
              <a:sym typeface="Lato"/>
            </a:endParaRPr>
          </a:p>
          <a:p>
            <a:pPr marL="457200" lvl="0" indent="-322580" algn="l" rtl="0">
              <a:lnSpc>
                <a:spcPct val="115000"/>
              </a:lnSpc>
              <a:spcBef>
                <a:spcPts val="975"/>
              </a:spcBef>
              <a:spcAft>
                <a:spcPts val="0"/>
              </a:spcAft>
              <a:buSzPct val="100000"/>
              <a:buFont typeface="Lato"/>
              <a:buChar char="•"/>
            </a:pPr>
            <a:r>
              <a:rPr lang="en" sz="1600" dirty="0">
                <a:latin typeface="Lato"/>
                <a:ea typeface="Lato"/>
                <a:cs typeface="Lato"/>
                <a:sym typeface="Lato"/>
              </a:rPr>
              <a:t>SB 460 requires us to review 26 additional metrics; of these, 16 are readily available in data dashboards or we have a proxy we feel is appropriate</a:t>
            </a:r>
            <a:endParaRPr sz="1600" dirty="0">
              <a:latin typeface="Lato"/>
              <a:ea typeface="Lato"/>
              <a:cs typeface="Lato"/>
              <a:sym typeface="Lato"/>
            </a:endParaRPr>
          </a:p>
          <a:p>
            <a:pPr marL="457200" lvl="0" indent="-322580" algn="l" rtl="0">
              <a:lnSpc>
                <a:spcPct val="115000"/>
              </a:lnSpc>
              <a:spcBef>
                <a:spcPts val="0"/>
              </a:spcBef>
              <a:spcAft>
                <a:spcPts val="0"/>
              </a:spcAft>
              <a:buSzPct val="100000"/>
              <a:buFont typeface="Lato"/>
              <a:buChar char="•"/>
            </a:pPr>
            <a:r>
              <a:rPr lang="en" sz="1600" dirty="0">
                <a:latin typeface="Lato"/>
                <a:ea typeface="Lato"/>
                <a:cs typeface="Lato"/>
                <a:sym typeface="Lato"/>
              </a:rPr>
              <a:t>For another 10 metrics, we need to do additional work to align on a valid proxy or figure out a next step</a:t>
            </a:r>
            <a:endParaRPr sz="1600" dirty="0">
              <a:latin typeface="Lato"/>
              <a:ea typeface="Lato"/>
              <a:cs typeface="Lato"/>
              <a:sym typeface="Lato"/>
            </a:endParaRPr>
          </a:p>
          <a:p>
            <a:pPr marL="457200" lvl="0" indent="-322580" algn="l" rtl="0">
              <a:lnSpc>
                <a:spcPct val="115000"/>
              </a:lnSpc>
              <a:spcBef>
                <a:spcPts val="0"/>
              </a:spcBef>
              <a:spcAft>
                <a:spcPts val="0"/>
              </a:spcAft>
              <a:buSzPct val="100000"/>
              <a:buFont typeface="Lato"/>
              <a:buChar char="•"/>
            </a:pPr>
            <a:r>
              <a:rPr lang="en" sz="1600" dirty="0">
                <a:latin typeface="Lato"/>
                <a:ea typeface="Lato"/>
                <a:cs typeface="Lato"/>
                <a:sym typeface="Lato"/>
              </a:rPr>
              <a:t>Our role in recommending metrics that are redundant or ineffective builds on existing work from the CSF and the ESC</a:t>
            </a:r>
            <a:endParaRPr sz="1600" dirty="0">
              <a:latin typeface="Lato"/>
              <a:ea typeface="Lato"/>
              <a:cs typeface="Lato"/>
              <a:sym typeface="Lato"/>
            </a:endParaRPr>
          </a:p>
          <a:p>
            <a:pPr marL="457200" lvl="0" indent="-337264" algn="l" rtl="0">
              <a:lnSpc>
                <a:spcPct val="115000"/>
              </a:lnSpc>
              <a:spcBef>
                <a:spcPts val="0"/>
              </a:spcBef>
              <a:spcAft>
                <a:spcPts val="0"/>
              </a:spcAft>
              <a:buSzPct val="115625"/>
              <a:buFont typeface="Lato"/>
              <a:buChar char="•"/>
            </a:pPr>
            <a:r>
              <a:rPr lang="en" sz="1600" dirty="0">
                <a:latin typeface="Lato"/>
                <a:ea typeface="Lato"/>
                <a:cs typeface="Lato"/>
                <a:sym typeface="Lato"/>
              </a:rPr>
              <a:t>Our role in “establishing a centralized data repository” involves collaborating with</a:t>
            </a:r>
            <a:r>
              <a:rPr lang="en" sz="1500" dirty="0">
                <a:latin typeface="Lato"/>
                <a:ea typeface="Lato"/>
                <a:cs typeface="Lato"/>
                <a:sym typeface="Lato"/>
              </a:rPr>
              <a:t> </a:t>
            </a:r>
            <a:r>
              <a:rPr lang="en" sz="1600" dirty="0">
                <a:latin typeface="Lato"/>
                <a:ea typeface="Lato"/>
                <a:cs typeface="Lato"/>
                <a:sym typeface="Lato"/>
              </a:rPr>
              <a:t>existing work underway at NDE </a:t>
            </a:r>
            <a:endParaRPr sz="1600" dirty="0">
              <a:latin typeface="Lato"/>
              <a:ea typeface="Lato"/>
              <a:cs typeface="Lato"/>
              <a:sym typeface="Lato"/>
            </a:endParaRPr>
          </a:p>
          <a:p>
            <a:pPr marL="0" lvl="0" indent="0" algn="l" rtl="0">
              <a:spcBef>
                <a:spcPts val="975"/>
              </a:spcBef>
              <a:spcAft>
                <a:spcPts val="0"/>
              </a:spcAft>
              <a:buNone/>
            </a:pPr>
            <a:endParaRPr dirty="0"/>
          </a:p>
        </p:txBody>
      </p:sp>
      <p:sp>
        <p:nvSpPr>
          <p:cNvPr id="1971" name="Google Shape;1971;p205"/>
          <p:cNvSpPr txBox="1">
            <a:spLocks noGrp="1"/>
          </p:cNvSpPr>
          <p:nvPr>
            <p:ph type="body" idx="1"/>
          </p:nvPr>
        </p:nvSpPr>
        <p:spPr>
          <a:xfrm>
            <a:off x="4143375" y="788400"/>
            <a:ext cx="4526400" cy="3566700"/>
          </a:xfrm>
          <a:prstGeom prst="rect">
            <a:avLst/>
          </a:prstGeom>
        </p:spPr>
        <p:txBody>
          <a:bodyPr spcFirstLastPara="1" wrap="square" lIns="0" tIns="60925" rIns="121900" bIns="60925" anchor="t" anchorCtr="0">
            <a:normAutofit fontScale="77500" lnSpcReduction="20000"/>
          </a:bodyPr>
          <a:lstStyle/>
          <a:p>
            <a:pPr marL="0" lvl="0" indent="0" algn="l" rtl="0">
              <a:spcBef>
                <a:spcPts val="975"/>
              </a:spcBef>
              <a:spcAft>
                <a:spcPts val="0"/>
              </a:spcAft>
              <a:buNone/>
            </a:pPr>
            <a:r>
              <a:rPr lang="en" sz="2050" b="1">
                <a:latin typeface="Lato"/>
                <a:ea typeface="Lato"/>
                <a:cs typeface="Lato"/>
                <a:sym typeface="Lato"/>
              </a:rPr>
              <a:t>Immediate Next Steps</a:t>
            </a:r>
            <a:endParaRPr sz="2050" b="1">
              <a:latin typeface="Lato"/>
              <a:ea typeface="Lato"/>
              <a:cs typeface="Lato"/>
              <a:sym typeface="Lato"/>
            </a:endParaRPr>
          </a:p>
          <a:p>
            <a:pPr marL="457200" lvl="0" indent="-336867" algn="l" rtl="0">
              <a:lnSpc>
                <a:spcPct val="115000"/>
              </a:lnSpc>
              <a:spcBef>
                <a:spcPts val="975"/>
              </a:spcBef>
              <a:spcAft>
                <a:spcPts val="0"/>
              </a:spcAft>
              <a:buSzPct val="133333"/>
              <a:buFont typeface="Lato"/>
              <a:buChar char="•"/>
            </a:pPr>
            <a:r>
              <a:rPr lang="en">
                <a:latin typeface="Lato"/>
                <a:ea typeface="Lato"/>
                <a:cs typeface="Lato"/>
                <a:sym typeface="Lato"/>
              </a:rPr>
              <a:t>Organize visual to review existing metrics </a:t>
            </a:r>
            <a:endParaRPr>
              <a:latin typeface="Lato"/>
              <a:ea typeface="Lato"/>
              <a:cs typeface="Lato"/>
              <a:sym typeface="Lato"/>
            </a:endParaRPr>
          </a:p>
          <a:p>
            <a:pPr marL="457200" lvl="0" indent="-336867" algn="l" rtl="0">
              <a:lnSpc>
                <a:spcPct val="115000"/>
              </a:lnSpc>
              <a:spcBef>
                <a:spcPts val="0"/>
              </a:spcBef>
              <a:spcAft>
                <a:spcPts val="0"/>
              </a:spcAft>
              <a:buSzPct val="133333"/>
              <a:buFont typeface="Lato"/>
              <a:buChar char="•"/>
            </a:pPr>
            <a:r>
              <a:rPr lang="en">
                <a:latin typeface="Lato"/>
                <a:ea typeface="Lato"/>
                <a:cs typeface="Lato"/>
                <a:sym typeface="Lato"/>
              </a:rPr>
              <a:t>Align on reliable proxies for remaining metrics (e.g., parent satisfaction) (may require Commission input) </a:t>
            </a:r>
            <a:endParaRPr>
              <a:latin typeface="Lato"/>
              <a:ea typeface="Lato"/>
              <a:cs typeface="Lato"/>
              <a:sym typeface="Lato"/>
            </a:endParaRPr>
          </a:p>
          <a:p>
            <a:pPr marL="457200" lvl="0" indent="-336867" algn="l" rtl="0">
              <a:lnSpc>
                <a:spcPct val="115000"/>
              </a:lnSpc>
              <a:spcBef>
                <a:spcPts val="0"/>
              </a:spcBef>
              <a:spcAft>
                <a:spcPts val="0"/>
              </a:spcAft>
              <a:buSzPct val="133333"/>
              <a:buFont typeface="Lato"/>
              <a:buChar char="•"/>
            </a:pPr>
            <a:r>
              <a:rPr lang="en">
                <a:latin typeface="Lato"/>
                <a:ea typeface="Lato"/>
                <a:cs typeface="Lato"/>
                <a:sym typeface="Lato"/>
              </a:rPr>
              <a:t>Revisit research on high performing systems to decide on new metrics we may need (in the long-term future) </a:t>
            </a:r>
            <a:endParaRPr>
              <a:latin typeface="Lato"/>
              <a:ea typeface="Lato"/>
              <a:cs typeface="Lato"/>
              <a:sym typeface="Lato"/>
            </a:endParaRPr>
          </a:p>
          <a:p>
            <a:pPr marL="457200" lvl="0" indent="-336867" algn="l" rtl="0">
              <a:lnSpc>
                <a:spcPct val="115000"/>
              </a:lnSpc>
              <a:spcBef>
                <a:spcPts val="0"/>
              </a:spcBef>
              <a:spcAft>
                <a:spcPts val="0"/>
              </a:spcAft>
              <a:buSzPct val="133333"/>
              <a:buFont typeface="Lato"/>
              <a:buChar char="•"/>
            </a:pPr>
            <a:r>
              <a:rPr lang="en">
                <a:latin typeface="Lato"/>
                <a:ea typeface="Lato"/>
                <a:cs typeface="Lato"/>
                <a:sym typeface="Lato"/>
              </a:rPr>
              <a:t>Elaborate on a preliminary recommendation for supply side reporting</a:t>
            </a:r>
            <a:endParaRPr>
              <a:latin typeface="Lato"/>
              <a:ea typeface="Lato"/>
              <a:cs typeface="Lato"/>
              <a:sym typeface="Lato"/>
            </a:endParaRPr>
          </a:p>
          <a:p>
            <a:pPr marL="457200" lvl="0" indent="-336867" algn="l" rtl="0">
              <a:lnSpc>
                <a:spcPct val="115000"/>
              </a:lnSpc>
              <a:spcBef>
                <a:spcPts val="0"/>
              </a:spcBef>
              <a:spcAft>
                <a:spcPts val="0"/>
              </a:spcAft>
              <a:buSzPct val="133333"/>
              <a:buFont typeface="Lato"/>
              <a:buChar char="•"/>
            </a:pPr>
            <a:r>
              <a:rPr lang="en">
                <a:latin typeface="Lato"/>
                <a:ea typeface="Lato"/>
                <a:cs typeface="Lato"/>
                <a:sym typeface="Lato"/>
              </a:rPr>
              <a:t>In April, review forthcoming report from ESC on redundant metrics; offer additional recommendations and revisions</a:t>
            </a:r>
            <a:endParaRPr>
              <a:latin typeface="Lato"/>
              <a:ea typeface="Lato"/>
              <a:cs typeface="Lato"/>
              <a:sym typeface="Lato"/>
            </a:endParaRPr>
          </a:p>
          <a:p>
            <a:pPr marL="457200" lvl="0" indent="-336867" algn="l" rtl="0">
              <a:lnSpc>
                <a:spcPct val="115000"/>
              </a:lnSpc>
              <a:spcBef>
                <a:spcPts val="0"/>
              </a:spcBef>
              <a:spcAft>
                <a:spcPts val="0"/>
              </a:spcAft>
              <a:buSzPct val="133333"/>
              <a:buFont typeface="Lato"/>
              <a:buChar char="•"/>
            </a:pPr>
            <a:r>
              <a:rPr lang="en">
                <a:latin typeface="Lato"/>
                <a:ea typeface="Lato"/>
                <a:cs typeface="Lato"/>
                <a:sym typeface="Lato"/>
              </a:rPr>
              <a:t>By June, connect with Supt, NDE data and technology experts to review progress on centralized repository, offer suggestions and feedback. </a:t>
            </a:r>
            <a:endParaRPr b="1">
              <a:latin typeface="Lato"/>
              <a:ea typeface="Lato"/>
              <a:cs typeface="Lato"/>
              <a:sym typeface="Lato"/>
            </a:endParaRPr>
          </a:p>
        </p:txBody>
      </p:sp>
      <p:sp>
        <p:nvSpPr>
          <p:cNvPr id="1973" name="Google Shape;1973;p205"/>
          <p:cNvSpPr txBox="1">
            <a:spLocks noGrp="1"/>
          </p:cNvSpPr>
          <p:nvPr>
            <p:ph type="body" idx="1"/>
          </p:nvPr>
        </p:nvSpPr>
        <p:spPr>
          <a:xfrm>
            <a:off x="1503000" y="4412238"/>
            <a:ext cx="6955200" cy="659825"/>
          </a:xfrm>
          <a:prstGeom prst="rect">
            <a:avLst/>
          </a:prstGeom>
          <a:ln w="19050" cap="flat" cmpd="sng">
            <a:solidFill>
              <a:schemeClr val="dk1"/>
            </a:solidFill>
            <a:prstDash val="solid"/>
            <a:round/>
            <a:headEnd type="none" w="sm" len="sm"/>
            <a:tailEnd type="none" w="sm" len="sm"/>
          </a:ln>
        </p:spPr>
        <p:txBody>
          <a:bodyPr spcFirstLastPara="1" wrap="square" lIns="0" tIns="60925" rIns="121900" bIns="60925" anchor="t" anchorCtr="0">
            <a:normAutofit fontScale="92500" lnSpcReduction="10000"/>
          </a:bodyPr>
          <a:lstStyle/>
          <a:p>
            <a:pPr marL="0" lvl="0" indent="0" algn="ctr" rtl="0">
              <a:lnSpc>
                <a:spcPct val="115000"/>
              </a:lnSpc>
              <a:spcBef>
                <a:spcPts val="0"/>
              </a:spcBef>
              <a:spcAft>
                <a:spcPts val="0"/>
              </a:spcAft>
              <a:buNone/>
            </a:pPr>
            <a:r>
              <a:rPr lang="en" sz="1200" b="1" dirty="0">
                <a:latin typeface="Lato"/>
                <a:ea typeface="Lato"/>
                <a:cs typeface="Lato"/>
                <a:sym typeface="Lato"/>
              </a:rPr>
              <a:t>Interdependencies: Will will facilitate a session this afternoon on this topic.  We know we need: guidance from NGCP on systems-level outcomes for readiness and access; discussion and affirmation on future-ready metrics we are exploring piloting; greater clarity on state-level vs classroom level measures /pilots.</a:t>
            </a:r>
            <a:endParaRPr sz="1200" b="1" dirty="0">
              <a:latin typeface="Lato"/>
              <a:ea typeface="Lato"/>
              <a:cs typeface="Lato"/>
              <a:sym typeface="Lato"/>
            </a:endParaRPr>
          </a:p>
        </p:txBody>
      </p:sp>
      <p:sp>
        <p:nvSpPr>
          <p:cNvPr id="1972" name="Google Shape;1972;p20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1978" name="Google Shape;1978;p206"/>
          <p:cNvSpPr txBox="1">
            <a:spLocks noGrp="1"/>
          </p:cNvSpPr>
          <p:nvPr>
            <p:ph type="title"/>
          </p:nvPr>
        </p:nvSpPr>
        <p:spPr>
          <a:xfrm>
            <a:off x="1697704" y="321897"/>
            <a:ext cx="5745000" cy="6285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b="1"/>
              <a:t>Cross Subcommittee Triad Lab</a:t>
            </a:r>
            <a:endParaRPr b="1"/>
          </a:p>
        </p:txBody>
      </p:sp>
      <p:sp>
        <p:nvSpPr>
          <p:cNvPr id="1979" name="Google Shape;1979;p206"/>
          <p:cNvSpPr txBox="1">
            <a:spLocks noGrp="1"/>
          </p:cNvSpPr>
          <p:nvPr>
            <p:ph type="body" idx="1"/>
          </p:nvPr>
        </p:nvSpPr>
        <p:spPr>
          <a:xfrm>
            <a:off x="2273774" y="1186450"/>
            <a:ext cx="5745000" cy="933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a:t>Where do our roadwork moves reinforce each other?</a:t>
            </a:r>
            <a:endParaRPr sz="2500"/>
          </a:p>
        </p:txBody>
      </p:sp>
      <p:sp>
        <p:nvSpPr>
          <p:cNvPr id="1981" name="Google Shape;1981;p206"/>
          <p:cNvSpPr txBox="1">
            <a:spLocks noGrp="1"/>
          </p:cNvSpPr>
          <p:nvPr>
            <p:ph type="body" idx="2"/>
          </p:nvPr>
        </p:nvSpPr>
        <p:spPr>
          <a:xfrm>
            <a:off x="2273775" y="2501650"/>
            <a:ext cx="5343300" cy="933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a:t>Where does one group depend on another?</a:t>
            </a:r>
            <a:endParaRPr sz="2500"/>
          </a:p>
        </p:txBody>
      </p:sp>
      <p:sp>
        <p:nvSpPr>
          <p:cNvPr id="1982" name="Google Shape;1982;p206"/>
          <p:cNvSpPr txBox="1">
            <a:spLocks noGrp="1"/>
          </p:cNvSpPr>
          <p:nvPr>
            <p:ph type="body" idx="3"/>
          </p:nvPr>
        </p:nvSpPr>
        <p:spPr>
          <a:xfrm>
            <a:off x="2273774" y="3816850"/>
            <a:ext cx="5539500" cy="933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a:t>What must be coordinated in the next 90 days?</a:t>
            </a:r>
            <a:endParaRPr sz="2500"/>
          </a:p>
        </p:txBody>
      </p:sp>
      <p:sp>
        <p:nvSpPr>
          <p:cNvPr id="1980" name="Google Shape;1980;p20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p207"/>
          <p:cNvSpPr txBox="1">
            <a:spLocks noGrp="1"/>
          </p:cNvSpPr>
          <p:nvPr>
            <p:ph type="ctrTitle"/>
          </p:nvPr>
        </p:nvSpPr>
        <p:spPr>
          <a:xfrm>
            <a:off x="342428" y="2251347"/>
            <a:ext cx="8360100" cy="13080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Lato"/>
              <a:buNone/>
            </a:pPr>
            <a:r>
              <a:rPr lang="en" dirty="0"/>
              <a:t>VI </a:t>
            </a:r>
            <a:endParaRPr dirty="0"/>
          </a:p>
          <a:p>
            <a:pPr marL="0" lvl="0" indent="0" algn="ctr" rtl="0">
              <a:lnSpc>
                <a:spcPct val="90000"/>
              </a:lnSpc>
              <a:spcBef>
                <a:spcPts val="0"/>
              </a:spcBef>
              <a:spcAft>
                <a:spcPts val="0"/>
              </a:spcAft>
              <a:buClr>
                <a:schemeClr val="lt1"/>
              </a:buClr>
              <a:buSzPts val="4500"/>
              <a:buFont typeface="Lato"/>
              <a:buNone/>
            </a:pPr>
            <a:r>
              <a:rPr lang="en" dirty="0"/>
              <a:t>Lunch Break    </a:t>
            </a:r>
            <a:endParaRPr dirty="0"/>
          </a:p>
        </p:txBody>
      </p:sp>
      <p:sp>
        <p:nvSpPr>
          <p:cNvPr id="1988" name="Google Shape;1988;p20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92"/>
        <p:cNvGrpSpPr/>
        <p:nvPr/>
      </p:nvGrpSpPr>
      <p:grpSpPr>
        <a:xfrm>
          <a:off x="0" y="0"/>
          <a:ext cx="0" cy="0"/>
          <a:chOff x="0" y="0"/>
          <a:chExt cx="0" cy="0"/>
        </a:xfrm>
      </p:grpSpPr>
      <p:sp>
        <p:nvSpPr>
          <p:cNvPr id="1993" name="Google Shape;1993;p208"/>
          <p:cNvSpPr txBox="1">
            <a:spLocks noGrp="1"/>
          </p:cNvSpPr>
          <p:nvPr>
            <p:ph type="ctrTitle"/>
          </p:nvPr>
        </p:nvSpPr>
        <p:spPr>
          <a:xfrm>
            <a:off x="391950" y="2111240"/>
            <a:ext cx="8360100" cy="15675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Lato"/>
              <a:buNone/>
            </a:pPr>
            <a:r>
              <a:rPr lang="en"/>
              <a:t>VII</a:t>
            </a:r>
            <a:endParaRPr/>
          </a:p>
          <a:p>
            <a:pPr marL="0" lvl="0" indent="0" algn="ctr" rtl="0">
              <a:lnSpc>
                <a:spcPct val="90000"/>
              </a:lnSpc>
              <a:spcBef>
                <a:spcPts val="0"/>
              </a:spcBef>
              <a:spcAft>
                <a:spcPts val="0"/>
              </a:spcAft>
              <a:buClr>
                <a:schemeClr val="lt1"/>
              </a:buClr>
              <a:buSzPts val="4500"/>
              <a:buFont typeface="Lato"/>
              <a:buNone/>
            </a:pPr>
            <a:r>
              <a:rPr lang="en"/>
              <a:t>Discussion SB460 Section 5.5</a:t>
            </a:r>
            <a:endParaRPr/>
          </a:p>
        </p:txBody>
      </p:sp>
      <p:sp>
        <p:nvSpPr>
          <p:cNvPr id="1994" name="Google Shape;1994;p20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209"/>
          <p:cNvSpPr txBox="1">
            <a:spLocks noGrp="1"/>
          </p:cNvSpPr>
          <p:nvPr>
            <p:ph type="title"/>
          </p:nvPr>
        </p:nvSpPr>
        <p:spPr>
          <a:xfrm>
            <a:off x="474344" y="2074664"/>
            <a:ext cx="23661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The Work of 2024</a:t>
            </a:r>
            <a:endParaRPr/>
          </a:p>
        </p:txBody>
      </p:sp>
      <p:sp>
        <p:nvSpPr>
          <p:cNvPr id="2000" name="Google Shape;2000;p209"/>
          <p:cNvSpPr txBox="1">
            <a:spLocks noGrp="1"/>
          </p:cNvSpPr>
          <p:nvPr>
            <p:ph type="body" idx="1"/>
          </p:nvPr>
        </p:nvSpPr>
        <p:spPr>
          <a:xfrm>
            <a:off x="3514725" y="273851"/>
            <a:ext cx="5300700" cy="47673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a:t>Throughout 2024-2025 the Commissioners: </a:t>
            </a:r>
            <a:endParaRPr/>
          </a:p>
          <a:p>
            <a:pPr marL="457200" lvl="0" indent="-298450" algn="l" rtl="0">
              <a:spcBef>
                <a:spcPts val="800"/>
              </a:spcBef>
              <a:spcAft>
                <a:spcPts val="0"/>
              </a:spcAft>
              <a:buSzPts val="1100"/>
              <a:buChar char="•"/>
            </a:pPr>
            <a:r>
              <a:rPr lang="en" b="1">
                <a:solidFill>
                  <a:schemeClr val="accent2"/>
                </a:solidFill>
              </a:rPr>
              <a:t>Researched </a:t>
            </a:r>
            <a:r>
              <a:rPr lang="en" b="1" u="sng">
                <a:solidFill>
                  <a:srgbClr val="4F23CE"/>
                </a:solidFill>
                <a:hlinkClick r:id="rId3">
                  <a:extLst>
                    <a:ext uri="{A12FA001-AC4F-418D-AE19-62706E023703}">
                      <ahyp:hlinkClr xmlns:ahyp="http://schemas.microsoft.com/office/drawing/2018/hyperlinkcolor" val="tx"/>
                    </a:ext>
                  </a:extLst>
                </a:hlinkClick>
              </a:rPr>
              <a:t>global best practices and the local Nevada context</a:t>
            </a:r>
            <a:endParaRPr b="1">
              <a:solidFill>
                <a:srgbClr val="4F23CE"/>
              </a:solidFill>
            </a:endParaRPr>
          </a:p>
          <a:p>
            <a:pPr marL="457200" lvl="0" indent="-298450" algn="l" rtl="0">
              <a:spcBef>
                <a:spcPts val="0"/>
              </a:spcBef>
              <a:spcAft>
                <a:spcPts val="0"/>
              </a:spcAft>
              <a:buSzPts val="1100"/>
              <a:buChar char="•"/>
            </a:pPr>
            <a:r>
              <a:rPr lang="en" b="1">
                <a:solidFill>
                  <a:schemeClr val="accent2"/>
                </a:solidFill>
              </a:rPr>
              <a:t>Produced a </a:t>
            </a:r>
            <a:r>
              <a:rPr lang="en" b="1" u="sng">
                <a:solidFill>
                  <a:srgbClr val="4F23CE"/>
                </a:solidFill>
                <a:hlinkClick r:id="rId4">
                  <a:extLst>
                    <a:ext uri="{A12FA001-AC4F-418D-AE19-62706E023703}">
                      <ahyp:hlinkClr xmlns:ahyp="http://schemas.microsoft.com/office/drawing/2018/hyperlinkcolor" val="tx"/>
                    </a:ext>
                  </a:extLst>
                </a:hlinkClick>
              </a:rPr>
              <a:t>document</a:t>
            </a:r>
            <a:r>
              <a:rPr lang="en">
                <a:solidFill>
                  <a:srgbClr val="4F23CE"/>
                </a:solidFill>
              </a:rPr>
              <a:t> </a:t>
            </a:r>
            <a:r>
              <a:rPr lang="en"/>
              <a:t>that articulated:</a:t>
            </a:r>
            <a:endParaRPr/>
          </a:p>
          <a:p>
            <a:pPr marL="914400" lvl="1" indent="-298450" algn="l" rtl="0">
              <a:spcBef>
                <a:spcPts val="0"/>
              </a:spcBef>
              <a:spcAft>
                <a:spcPts val="0"/>
              </a:spcAft>
              <a:buSzPts val="1100"/>
              <a:buChar char="•"/>
            </a:pPr>
            <a:r>
              <a:rPr lang="en"/>
              <a:t>Shared 10-year vision across multiple time horizons</a:t>
            </a:r>
            <a:endParaRPr/>
          </a:p>
          <a:p>
            <a:pPr marL="914400" lvl="1" indent="-298450" algn="l" rtl="0">
              <a:spcBef>
                <a:spcPts val="0"/>
              </a:spcBef>
              <a:spcAft>
                <a:spcPts val="0"/>
              </a:spcAft>
              <a:buSzPts val="1100"/>
              <a:buChar char="•"/>
            </a:pPr>
            <a:r>
              <a:rPr lang="en"/>
              <a:t>Change process </a:t>
            </a:r>
            <a:endParaRPr/>
          </a:p>
          <a:p>
            <a:pPr marL="914400" lvl="1" indent="-298450" algn="l" rtl="0">
              <a:spcBef>
                <a:spcPts val="0"/>
              </a:spcBef>
              <a:spcAft>
                <a:spcPts val="0"/>
              </a:spcAft>
              <a:buSzPts val="1100"/>
              <a:buChar char="•"/>
            </a:pPr>
            <a:r>
              <a:rPr lang="en"/>
              <a:t>Policy principles for realizing that change </a:t>
            </a:r>
            <a:endParaRPr/>
          </a:p>
          <a:p>
            <a:pPr marL="914400" lvl="1" indent="-298450" algn="l" rtl="0">
              <a:spcBef>
                <a:spcPts val="0"/>
              </a:spcBef>
              <a:spcAft>
                <a:spcPts val="0"/>
              </a:spcAft>
              <a:buSzPts val="1100"/>
              <a:buChar char="•"/>
            </a:pPr>
            <a:r>
              <a:rPr lang="en"/>
              <a:t>Concrete policy recommendations</a:t>
            </a:r>
            <a:endParaRPr/>
          </a:p>
          <a:p>
            <a:pPr marL="457200" lvl="0" indent="-298450" algn="l" rtl="0">
              <a:spcBef>
                <a:spcPts val="0"/>
              </a:spcBef>
              <a:spcAft>
                <a:spcPts val="0"/>
              </a:spcAft>
              <a:buSzPts val="1100"/>
              <a:buChar char="•"/>
            </a:pPr>
            <a:r>
              <a:rPr lang="en" b="1">
                <a:solidFill>
                  <a:schemeClr val="accent2"/>
                </a:solidFill>
              </a:rPr>
              <a:t>Gathered feedback</a:t>
            </a:r>
            <a:r>
              <a:rPr lang="en"/>
              <a:t> on the document from their constituencies</a:t>
            </a:r>
            <a:endParaRPr/>
          </a:p>
          <a:p>
            <a:pPr marL="457200" lvl="0" indent="-298450" algn="l" rtl="0">
              <a:spcBef>
                <a:spcPts val="0"/>
              </a:spcBef>
              <a:spcAft>
                <a:spcPts val="0"/>
              </a:spcAft>
              <a:buSzPts val="1100"/>
              <a:buChar char="•"/>
            </a:pPr>
            <a:r>
              <a:rPr lang="en" b="1">
                <a:solidFill>
                  <a:schemeClr val="accent2"/>
                </a:solidFill>
              </a:rPr>
              <a:t>Translated many of those recommendations</a:t>
            </a:r>
            <a:r>
              <a:rPr lang="en"/>
              <a:t> into a single bill (SB 403) (which did not pass)</a:t>
            </a:r>
            <a:endParaRPr/>
          </a:p>
          <a:p>
            <a:pPr marL="457200" lvl="0" indent="-298450" algn="l" rtl="0">
              <a:spcBef>
                <a:spcPts val="0"/>
              </a:spcBef>
              <a:spcAft>
                <a:spcPts val="0"/>
              </a:spcAft>
              <a:buSzPts val="1100"/>
              <a:buChar char="•"/>
            </a:pPr>
            <a:r>
              <a:rPr lang="en" b="1">
                <a:solidFill>
                  <a:schemeClr val="accent2"/>
                </a:solidFill>
              </a:rPr>
              <a:t>Created a shared </a:t>
            </a:r>
            <a:r>
              <a:rPr lang="en" b="1" u="sng">
                <a:solidFill>
                  <a:srgbClr val="4F23CE"/>
                </a:solidFill>
                <a:hlinkClick r:id="rId5">
                  <a:extLst>
                    <a:ext uri="{A12FA001-AC4F-418D-AE19-62706E023703}">
                      <ahyp:hlinkClr xmlns:ahyp="http://schemas.microsoft.com/office/drawing/2018/hyperlinkcolor" val="tx"/>
                    </a:ext>
                  </a:extLst>
                </a:hlinkClick>
              </a:rPr>
              <a:t>roadmap</a:t>
            </a:r>
            <a:r>
              <a:rPr lang="en">
                <a:solidFill>
                  <a:srgbClr val="0000FF"/>
                </a:solidFill>
              </a:rPr>
              <a:t> </a:t>
            </a:r>
            <a:r>
              <a:rPr lang="en">
                <a:solidFill>
                  <a:srgbClr val="222222"/>
                </a:solidFill>
              </a:rPr>
              <a:t>that lays out a five-year course of action to 2030 and names the respective responsibilities for collaboration among relevant agencies (SBE, NDE, WBD, NASS, etc.)</a:t>
            </a:r>
            <a:endParaRPr b="1">
              <a:solidFill>
                <a:schemeClr val="accent2"/>
              </a:solidFill>
            </a:endParaRPr>
          </a:p>
          <a:p>
            <a:pPr marL="457200" lvl="0" indent="-298450" algn="l" rtl="0">
              <a:spcBef>
                <a:spcPts val="0"/>
              </a:spcBef>
              <a:spcAft>
                <a:spcPts val="0"/>
              </a:spcAft>
              <a:buSzPts val="1100"/>
              <a:buChar char="•"/>
            </a:pPr>
            <a:r>
              <a:rPr lang="en" b="1">
                <a:solidFill>
                  <a:schemeClr val="accent2"/>
                </a:solidFill>
              </a:rPr>
              <a:t>Observed specific recommendations</a:t>
            </a:r>
            <a:r>
              <a:rPr lang="en"/>
              <a:t> embedded in different ways in other bills garner support via passage: </a:t>
            </a:r>
            <a:r>
              <a:rPr lang="en">
                <a:solidFill>
                  <a:srgbClr val="222222"/>
                </a:solidFill>
              </a:rPr>
              <a:t>SB 460, AB 539, and SB 571.</a:t>
            </a:r>
            <a:endParaRPr/>
          </a:p>
        </p:txBody>
      </p:sp>
      <p:sp>
        <p:nvSpPr>
          <p:cNvPr id="2001" name="Google Shape;2001;p209"/>
          <p:cNvSpPr txBox="1">
            <a:spLocks noGrp="1"/>
          </p:cNvSpPr>
          <p:nvPr>
            <p:ph type="sldNum" idx="12"/>
          </p:nvPr>
        </p:nvSpPr>
        <p:spPr>
          <a:xfrm>
            <a:off x="6446725" y="4767238"/>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210"/>
          <p:cNvSpPr txBox="1">
            <a:spLocks noGrp="1"/>
          </p:cNvSpPr>
          <p:nvPr>
            <p:ph type="title"/>
          </p:nvPr>
        </p:nvSpPr>
        <p:spPr>
          <a:xfrm>
            <a:off x="707257" y="115783"/>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a:t>What We Studied</a:t>
            </a:r>
            <a:endParaRPr sz="3000"/>
          </a:p>
        </p:txBody>
      </p:sp>
      <p:cxnSp>
        <p:nvCxnSpPr>
          <p:cNvPr id="2008" name="Google Shape;2008;p210">
            <a:extLst>
              <a:ext uri="{C183D7F6-B498-43B3-948B-1728B52AA6E4}">
                <adec:decorative xmlns:adec="http://schemas.microsoft.com/office/drawing/2017/decorative" val="1"/>
              </a:ext>
            </a:extLst>
          </p:cNvPr>
          <p:cNvCxnSpPr>
            <a:stCxn id="2009" idx="2"/>
            <a:endCxn id="2010" idx="1"/>
          </p:cNvCxnSpPr>
          <p:nvPr/>
        </p:nvCxnSpPr>
        <p:spPr>
          <a:xfrm rot="5400000">
            <a:off x="6442950" y="3139375"/>
            <a:ext cx="552600" cy="855000"/>
          </a:xfrm>
          <a:prstGeom prst="bentConnector2">
            <a:avLst/>
          </a:prstGeom>
          <a:noFill/>
          <a:ln w="9525" cap="flat" cmpd="sng">
            <a:solidFill>
              <a:srgbClr val="C2C2C2"/>
            </a:solidFill>
            <a:prstDash val="solid"/>
            <a:round/>
            <a:headEnd type="none" w="sm" len="sm"/>
            <a:tailEnd type="none" w="sm" len="sm"/>
          </a:ln>
        </p:spPr>
      </p:cxnSp>
      <p:cxnSp>
        <p:nvCxnSpPr>
          <p:cNvPr id="2011" name="Google Shape;2011;p210">
            <a:extLst>
              <a:ext uri="{C183D7F6-B498-43B3-948B-1728B52AA6E4}">
                <adec:decorative xmlns:adec="http://schemas.microsoft.com/office/drawing/2017/decorative" val="1"/>
              </a:ext>
            </a:extLst>
          </p:cNvPr>
          <p:cNvCxnSpPr>
            <a:stCxn id="2009" idx="0"/>
            <a:endCxn id="2012" idx="1"/>
          </p:cNvCxnSpPr>
          <p:nvPr/>
        </p:nvCxnSpPr>
        <p:spPr>
          <a:xfrm rot="5400000" flipH="1">
            <a:off x="6487500" y="1279225"/>
            <a:ext cx="463500" cy="855000"/>
          </a:xfrm>
          <a:prstGeom prst="bentConnector2">
            <a:avLst/>
          </a:prstGeom>
          <a:noFill/>
          <a:ln w="9525" cap="flat" cmpd="sng">
            <a:solidFill>
              <a:srgbClr val="C2C2C2"/>
            </a:solidFill>
            <a:prstDash val="solid"/>
            <a:round/>
            <a:headEnd type="none" w="sm" len="sm"/>
            <a:tailEnd type="none" w="sm" len="sm"/>
          </a:ln>
        </p:spPr>
      </p:cxnSp>
      <p:sp>
        <p:nvSpPr>
          <p:cNvPr id="2013" name="Google Shape;2013;p210"/>
          <p:cNvSpPr/>
          <p:nvPr/>
        </p:nvSpPr>
        <p:spPr>
          <a:xfrm flipH="1">
            <a:off x="880050" y="950200"/>
            <a:ext cx="2857800" cy="7257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solidFill>
                  <a:srgbClr val="FFFFFF"/>
                </a:solidFill>
                <a:latin typeface="Lato"/>
                <a:ea typeface="Lato"/>
                <a:cs typeface="Lato"/>
                <a:sym typeface="Lato"/>
              </a:rPr>
              <a:t>Global Research &amp; Best Practices:</a:t>
            </a:r>
            <a:r>
              <a:rPr lang="en" sz="1100" dirty="0">
                <a:solidFill>
                  <a:srgbClr val="FFFFFF"/>
                </a:solidFill>
                <a:latin typeface="Lato"/>
                <a:ea typeface="Lato"/>
                <a:cs typeface="Lato"/>
                <a:sym typeface="Lato"/>
              </a:rPr>
              <a:t> from OECD, World Bank, Singapore, Finland, Estonia, Ontario, Massachusetts, Maryland, Mississippi, Utah, etc.</a:t>
            </a:r>
            <a:endParaRPr sz="1100" dirty="0">
              <a:solidFill>
                <a:srgbClr val="FFFFFF"/>
              </a:solidFill>
              <a:latin typeface="Lato"/>
              <a:ea typeface="Lato"/>
              <a:cs typeface="Lato"/>
              <a:sym typeface="Lato"/>
            </a:endParaRPr>
          </a:p>
        </p:txBody>
      </p:sp>
      <p:sp>
        <p:nvSpPr>
          <p:cNvPr id="2012" name="Google Shape;2012;p210"/>
          <p:cNvSpPr/>
          <p:nvPr/>
        </p:nvSpPr>
        <p:spPr>
          <a:xfrm flipH="1">
            <a:off x="4271250" y="1179350"/>
            <a:ext cx="2020500" cy="591300"/>
          </a:xfrm>
          <a:prstGeom prst="roundRect">
            <a:avLst>
              <a:gd name="adj" fmla="val 16667"/>
            </a:avLst>
          </a:prstGeom>
          <a:solidFill>
            <a:srgbClr val="B6124A"/>
          </a:solidFill>
          <a:ln w="9525" cap="flat" cmpd="sng">
            <a:solidFill>
              <a:srgbClr val="B612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solidFill>
                  <a:srgbClr val="FFFFFF"/>
                </a:solidFill>
                <a:latin typeface="Lato"/>
                <a:ea typeface="Lato"/>
                <a:cs typeface="Lato"/>
                <a:sym typeface="Lato"/>
              </a:rPr>
              <a:t>Global Perspective on what “Best” in education can be</a:t>
            </a:r>
            <a:endParaRPr sz="1100" b="1" dirty="0">
              <a:solidFill>
                <a:srgbClr val="FFFFFF"/>
              </a:solidFill>
              <a:latin typeface="Lato"/>
              <a:ea typeface="Lato"/>
              <a:cs typeface="Lato"/>
              <a:sym typeface="Lato"/>
            </a:endParaRPr>
          </a:p>
        </p:txBody>
      </p:sp>
      <p:sp>
        <p:nvSpPr>
          <p:cNvPr id="2014" name="Google Shape;2014;p210"/>
          <p:cNvSpPr/>
          <p:nvPr/>
        </p:nvSpPr>
        <p:spPr>
          <a:xfrm flipH="1">
            <a:off x="880050" y="1856500"/>
            <a:ext cx="2857800" cy="8958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solidFill>
                  <a:srgbClr val="FFFFFF"/>
                </a:solidFill>
                <a:latin typeface="Lato"/>
                <a:ea typeface="Lato"/>
                <a:cs typeface="Lato"/>
                <a:sym typeface="Lato"/>
              </a:rPr>
              <a:t>People</a:t>
            </a:r>
            <a:r>
              <a:rPr lang="en" sz="1100" dirty="0">
                <a:solidFill>
                  <a:srgbClr val="FFFFFF"/>
                </a:solidFill>
                <a:latin typeface="Lato"/>
                <a:ea typeface="Lato"/>
                <a:cs typeface="Lato"/>
                <a:sym typeface="Lato"/>
              </a:rPr>
              <a:t>: National Center for Education &amp; the Economy (with insight from America Succeeds, KnowledgeWorks, Carnegie, &amp; more)</a:t>
            </a:r>
            <a:endParaRPr sz="1100" dirty="0">
              <a:solidFill>
                <a:srgbClr val="FFFFFF"/>
              </a:solidFill>
              <a:latin typeface="Lato"/>
              <a:ea typeface="Lato"/>
              <a:cs typeface="Lato"/>
              <a:sym typeface="Lato"/>
            </a:endParaRPr>
          </a:p>
        </p:txBody>
      </p:sp>
      <p:sp>
        <p:nvSpPr>
          <p:cNvPr id="2009" name="Google Shape;2009;p210"/>
          <p:cNvSpPr/>
          <p:nvPr/>
        </p:nvSpPr>
        <p:spPr>
          <a:xfrm flipH="1">
            <a:off x="5526150" y="1938475"/>
            <a:ext cx="3241200" cy="1352100"/>
          </a:xfrm>
          <a:prstGeom prst="roundRect">
            <a:avLst>
              <a:gd name="adj" fmla="val 16667"/>
            </a:avLst>
          </a:prstGeom>
          <a:solidFill>
            <a:srgbClr val="840D35"/>
          </a:solidFill>
          <a:ln w="9525" cap="flat" cmpd="sng">
            <a:solidFill>
              <a:srgbClr val="840D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solidFill>
                  <a:srgbClr val="FFFFFF"/>
                </a:solidFill>
                <a:latin typeface="Lato"/>
                <a:ea typeface="Lato"/>
                <a:cs typeface="Lato"/>
                <a:sym typeface="Lato"/>
              </a:rPr>
              <a:t>How do we get there (Our Roadmap):</a:t>
            </a:r>
            <a:br>
              <a:rPr lang="en" sz="1100" dirty="0">
                <a:solidFill>
                  <a:srgbClr val="FFFFFF"/>
                </a:solidFill>
                <a:latin typeface="Lato"/>
                <a:ea typeface="Lato"/>
                <a:cs typeface="Lato"/>
                <a:sym typeface="Lato"/>
              </a:rPr>
            </a:br>
            <a:r>
              <a:rPr lang="en" sz="1100" dirty="0">
                <a:solidFill>
                  <a:srgbClr val="FFFFFF"/>
                </a:solidFill>
                <a:latin typeface="Lato"/>
                <a:ea typeface="Lato"/>
                <a:cs typeface="Lato"/>
                <a:sym typeface="Lato"/>
              </a:rPr>
              <a:t>1. World Class Teaching &amp; Learning (PCBL)</a:t>
            </a:r>
            <a:endParaRPr sz="1100" dirty="0">
              <a:solidFill>
                <a:srgbClr val="FFFFFF"/>
              </a:solidFill>
              <a:latin typeface="Lato"/>
              <a:ea typeface="Lato"/>
              <a:cs typeface="Lato"/>
              <a:sym typeface="Lato"/>
            </a:endParaRPr>
          </a:p>
          <a:p>
            <a:pPr marL="0" lvl="0" indent="0" algn="ctr" rtl="0">
              <a:spcBef>
                <a:spcPts val="0"/>
              </a:spcBef>
              <a:spcAft>
                <a:spcPts val="0"/>
              </a:spcAft>
              <a:buNone/>
            </a:pPr>
            <a:r>
              <a:rPr lang="en" sz="1100" dirty="0">
                <a:solidFill>
                  <a:srgbClr val="FFFFFF"/>
                </a:solidFill>
                <a:latin typeface="Lato"/>
                <a:ea typeface="Lato"/>
                <a:cs typeface="Lato"/>
                <a:sym typeface="Lato"/>
              </a:rPr>
              <a:t>2. Next gen career pathways</a:t>
            </a:r>
            <a:endParaRPr sz="1100" dirty="0">
              <a:solidFill>
                <a:srgbClr val="FFFFFF"/>
              </a:solidFill>
              <a:latin typeface="Lato"/>
              <a:ea typeface="Lato"/>
              <a:cs typeface="Lato"/>
              <a:sym typeface="Lato"/>
            </a:endParaRPr>
          </a:p>
          <a:p>
            <a:pPr marL="0" lvl="0" indent="0" algn="ctr" rtl="0">
              <a:spcBef>
                <a:spcPts val="0"/>
              </a:spcBef>
              <a:spcAft>
                <a:spcPts val="0"/>
              </a:spcAft>
              <a:buNone/>
            </a:pPr>
            <a:r>
              <a:rPr lang="en" sz="1100" dirty="0">
                <a:solidFill>
                  <a:srgbClr val="FFFFFF"/>
                </a:solidFill>
                <a:latin typeface="Lato"/>
                <a:ea typeface="Lato"/>
                <a:cs typeface="Lato"/>
                <a:sym typeface="Lato"/>
              </a:rPr>
              <a:t>3. Measuring what matters in an evolving world</a:t>
            </a:r>
            <a:endParaRPr sz="1100" dirty="0">
              <a:solidFill>
                <a:srgbClr val="FFFFFF"/>
              </a:solidFill>
              <a:latin typeface="Lato"/>
              <a:ea typeface="Lato"/>
              <a:cs typeface="Lato"/>
              <a:sym typeface="Lato"/>
            </a:endParaRPr>
          </a:p>
        </p:txBody>
      </p:sp>
      <p:sp>
        <p:nvSpPr>
          <p:cNvPr id="2015" name="Google Shape;2015;p210"/>
          <p:cNvSpPr/>
          <p:nvPr/>
        </p:nvSpPr>
        <p:spPr>
          <a:xfrm flipH="1">
            <a:off x="880050" y="2947500"/>
            <a:ext cx="2857800" cy="8958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FFFFF"/>
                </a:solidFill>
                <a:latin typeface="Lato"/>
                <a:ea typeface="Lato"/>
                <a:cs typeface="Lato"/>
                <a:sym typeface="Lato"/>
              </a:rPr>
              <a:t>Local Research &amp; Best Practices</a:t>
            </a:r>
            <a:r>
              <a:rPr lang="en" sz="1100">
                <a:solidFill>
                  <a:srgbClr val="FFFFFF"/>
                </a:solidFill>
                <a:latin typeface="Lato"/>
                <a:ea typeface="Lato"/>
                <a:cs typeface="Lato"/>
                <a:sym typeface="Lato"/>
              </a:rPr>
              <a:t>: NV Portrait work, input from all 18 NV Districts and business/community/parent leaders</a:t>
            </a:r>
            <a:endParaRPr sz="1100">
              <a:solidFill>
                <a:srgbClr val="FFFFFF"/>
              </a:solidFill>
              <a:latin typeface="Lato"/>
              <a:ea typeface="Lato"/>
              <a:cs typeface="Lato"/>
              <a:sym typeface="Lato"/>
            </a:endParaRPr>
          </a:p>
        </p:txBody>
      </p:sp>
      <p:sp>
        <p:nvSpPr>
          <p:cNvPr id="2010" name="Google Shape;2010;p210"/>
          <p:cNvSpPr/>
          <p:nvPr/>
        </p:nvSpPr>
        <p:spPr>
          <a:xfrm flipH="1">
            <a:off x="4271250" y="3395400"/>
            <a:ext cx="2020500" cy="895800"/>
          </a:xfrm>
          <a:prstGeom prst="roundRect">
            <a:avLst>
              <a:gd name="adj" fmla="val 16667"/>
            </a:avLst>
          </a:prstGeom>
          <a:solidFill>
            <a:srgbClr val="B6124A"/>
          </a:solidFill>
          <a:ln w="9525" cap="flat" cmpd="sng">
            <a:solidFill>
              <a:srgbClr val="B612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FFFFF"/>
                </a:solidFill>
                <a:latin typeface="Lato"/>
                <a:ea typeface="Lato"/>
                <a:cs typeface="Lato"/>
                <a:sym typeface="Lato"/>
              </a:rPr>
              <a:t>Locally Rooted Perspective on what “Best” in education should be for Nevada</a:t>
            </a:r>
            <a:endParaRPr sz="1100" b="1">
              <a:solidFill>
                <a:srgbClr val="FFFFFF"/>
              </a:solidFill>
              <a:latin typeface="Lato"/>
              <a:ea typeface="Lato"/>
              <a:cs typeface="Lato"/>
              <a:sym typeface="Lato"/>
            </a:endParaRPr>
          </a:p>
        </p:txBody>
      </p:sp>
      <p:sp>
        <p:nvSpPr>
          <p:cNvPr id="2016" name="Google Shape;2016;p210"/>
          <p:cNvSpPr/>
          <p:nvPr/>
        </p:nvSpPr>
        <p:spPr>
          <a:xfrm flipH="1">
            <a:off x="845550" y="4030325"/>
            <a:ext cx="2892300" cy="5253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FFFFF"/>
                </a:solidFill>
                <a:latin typeface="Lato"/>
                <a:ea typeface="Lato"/>
                <a:cs typeface="Lato"/>
                <a:sym typeface="Lato"/>
              </a:rPr>
              <a:t>People</a:t>
            </a:r>
            <a:r>
              <a:rPr lang="en" sz="1100">
                <a:solidFill>
                  <a:srgbClr val="FFFFFF"/>
                </a:solidFill>
                <a:latin typeface="Lato"/>
                <a:ea typeface="Lato"/>
                <a:cs typeface="Lato"/>
                <a:sym typeface="Lato"/>
              </a:rPr>
              <a:t>: 25-person commission w/ expert support (NDE, higher ed, etc.) </a:t>
            </a:r>
            <a:endParaRPr sz="1100">
              <a:solidFill>
                <a:srgbClr val="FFFFFF"/>
              </a:solidFill>
              <a:latin typeface="Lato"/>
              <a:ea typeface="Lato"/>
              <a:cs typeface="Lato"/>
              <a:sym typeface="Lato"/>
            </a:endParaRPr>
          </a:p>
        </p:txBody>
      </p:sp>
      <p:cxnSp>
        <p:nvCxnSpPr>
          <p:cNvPr id="2017" name="Google Shape;2017;p210">
            <a:extLst>
              <a:ext uri="{C183D7F6-B498-43B3-948B-1728B52AA6E4}">
                <adec:decorative xmlns:adec="http://schemas.microsoft.com/office/drawing/2017/decorative" val="1"/>
              </a:ext>
            </a:extLst>
          </p:cNvPr>
          <p:cNvCxnSpPr>
            <a:stCxn id="2012" idx="3"/>
            <a:endCxn id="2013" idx="1"/>
          </p:cNvCxnSpPr>
          <p:nvPr/>
        </p:nvCxnSpPr>
        <p:spPr>
          <a:xfrm rot="10800000">
            <a:off x="3737850" y="1313000"/>
            <a:ext cx="533400" cy="1620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018" name="Google Shape;2018;p210">
            <a:extLst>
              <a:ext uri="{C183D7F6-B498-43B3-948B-1728B52AA6E4}">
                <adec:decorative xmlns:adec="http://schemas.microsoft.com/office/drawing/2017/decorative" val="1"/>
              </a:ext>
            </a:extLst>
          </p:cNvPr>
          <p:cNvCxnSpPr>
            <a:stCxn id="2012" idx="3"/>
            <a:endCxn id="2014" idx="1"/>
          </p:cNvCxnSpPr>
          <p:nvPr/>
        </p:nvCxnSpPr>
        <p:spPr>
          <a:xfrm flipH="1">
            <a:off x="3737850" y="1475000"/>
            <a:ext cx="533400" cy="8295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019" name="Google Shape;2019;p210">
            <a:extLst>
              <a:ext uri="{C183D7F6-B498-43B3-948B-1728B52AA6E4}">
                <adec:decorative xmlns:adec="http://schemas.microsoft.com/office/drawing/2017/decorative" val="1"/>
              </a:ext>
            </a:extLst>
          </p:cNvPr>
          <p:cNvCxnSpPr>
            <a:stCxn id="2015" idx="1"/>
            <a:endCxn id="2010" idx="3"/>
          </p:cNvCxnSpPr>
          <p:nvPr/>
        </p:nvCxnSpPr>
        <p:spPr>
          <a:xfrm>
            <a:off x="3737850" y="3395400"/>
            <a:ext cx="533400" cy="4479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020" name="Google Shape;2020;p210">
            <a:extLst>
              <a:ext uri="{C183D7F6-B498-43B3-948B-1728B52AA6E4}">
                <adec:decorative xmlns:adec="http://schemas.microsoft.com/office/drawing/2017/decorative" val="1"/>
              </a:ext>
            </a:extLst>
          </p:cNvPr>
          <p:cNvCxnSpPr>
            <a:stCxn id="2016" idx="1"/>
            <a:endCxn id="2010" idx="3"/>
          </p:cNvCxnSpPr>
          <p:nvPr/>
        </p:nvCxnSpPr>
        <p:spPr>
          <a:xfrm rot="10800000" flipH="1">
            <a:off x="3737850" y="3843275"/>
            <a:ext cx="533400" cy="4497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2007" name="Google Shape;2007;p21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211"/>
          <p:cNvSpPr txBox="1">
            <a:spLocks noGrp="1"/>
          </p:cNvSpPr>
          <p:nvPr>
            <p:ph type="title"/>
          </p:nvPr>
        </p:nvSpPr>
        <p:spPr>
          <a:xfrm>
            <a:off x="83600" y="599961"/>
            <a:ext cx="1998600" cy="27660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600">
                <a:solidFill>
                  <a:schemeClr val="lt1"/>
                </a:solidFill>
              </a:rPr>
              <a:t>Nevada’s Context and Opportunity</a:t>
            </a:r>
            <a:endParaRPr sz="2600">
              <a:solidFill>
                <a:schemeClr val="lt1"/>
              </a:solidFill>
            </a:endParaRPr>
          </a:p>
          <a:p>
            <a:pPr marL="0" lvl="0" indent="0" algn="ctr" rtl="0">
              <a:spcBef>
                <a:spcPts val="0"/>
              </a:spcBef>
              <a:spcAft>
                <a:spcPts val="0"/>
              </a:spcAft>
              <a:buNone/>
            </a:pPr>
            <a:endParaRPr sz="2600">
              <a:solidFill>
                <a:schemeClr val="lt1"/>
              </a:solidFill>
            </a:endParaRPr>
          </a:p>
          <a:p>
            <a:pPr marL="0" lvl="0" indent="0" algn="ctr" rtl="0">
              <a:spcBef>
                <a:spcPts val="0"/>
              </a:spcBef>
              <a:spcAft>
                <a:spcPts val="0"/>
              </a:spcAft>
              <a:buNone/>
            </a:pPr>
            <a:r>
              <a:rPr lang="en" sz="2200">
                <a:solidFill>
                  <a:schemeClr val="accent4"/>
                </a:solidFill>
              </a:rPr>
              <a:t>What We’ve Heard from Communities Across the State </a:t>
            </a:r>
            <a:endParaRPr sz="2200">
              <a:solidFill>
                <a:schemeClr val="accent4"/>
              </a:solidFill>
            </a:endParaRPr>
          </a:p>
        </p:txBody>
      </p:sp>
      <p:sp>
        <p:nvSpPr>
          <p:cNvPr id="2026" name="Google Shape;2026;p211"/>
          <p:cNvSpPr txBox="1">
            <a:spLocks noGrp="1"/>
          </p:cNvSpPr>
          <p:nvPr>
            <p:ph type="body" idx="1"/>
          </p:nvPr>
        </p:nvSpPr>
        <p:spPr>
          <a:xfrm>
            <a:off x="2684275" y="97150"/>
            <a:ext cx="6231000" cy="4652700"/>
          </a:xfrm>
          <a:prstGeom prst="rect">
            <a:avLst/>
          </a:prstGeom>
        </p:spPr>
        <p:txBody>
          <a:bodyPr spcFirstLastPara="1" wrap="square" lIns="68575" tIns="34275" rIns="68575" bIns="34275" anchor="t" anchorCtr="0">
            <a:noAutofit/>
          </a:bodyPr>
          <a:lstStyle/>
          <a:p>
            <a:pPr marL="457200" lvl="0" indent="-317500" algn="l" rtl="0">
              <a:spcBef>
                <a:spcPts val="500"/>
              </a:spcBef>
              <a:spcAft>
                <a:spcPts val="0"/>
              </a:spcAft>
              <a:buSzPts val="1400"/>
              <a:buChar char="➔"/>
            </a:pPr>
            <a:r>
              <a:rPr lang="en" sz="1400"/>
              <a:t>A lot of necessary (and strong!) policy groundwork…</a:t>
            </a:r>
            <a:endParaRPr sz="1400"/>
          </a:p>
          <a:p>
            <a:pPr marL="914400" lvl="1" indent="-317500" algn="l" rtl="0">
              <a:spcBef>
                <a:spcPts val="500"/>
              </a:spcBef>
              <a:spcAft>
                <a:spcPts val="0"/>
              </a:spcAft>
              <a:buSzPts val="1400"/>
              <a:buFont typeface="Lato"/>
              <a:buChar char="◆"/>
            </a:pPr>
            <a:r>
              <a:rPr lang="en" sz="1400">
                <a:solidFill>
                  <a:schemeClr val="dk1"/>
                </a:solidFill>
              </a:rPr>
              <a:t>Strong CTE programming</a:t>
            </a:r>
            <a:endParaRPr sz="1400">
              <a:solidFill>
                <a:schemeClr val="dk1"/>
              </a:solidFill>
            </a:endParaRPr>
          </a:p>
          <a:p>
            <a:pPr marL="914400" lvl="1" indent="-317500" algn="l" rtl="0">
              <a:spcBef>
                <a:spcPts val="500"/>
              </a:spcBef>
              <a:spcAft>
                <a:spcPts val="0"/>
              </a:spcAft>
              <a:buSzPts val="1400"/>
              <a:buFont typeface="Lato"/>
              <a:buChar char="◆"/>
            </a:pPr>
            <a:r>
              <a:rPr lang="en" sz="1400">
                <a:solidFill>
                  <a:schemeClr val="dk1"/>
                </a:solidFill>
              </a:rPr>
              <a:t>Robust and aligned university system for teacher preparation and dual enrollment / pathways</a:t>
            </a:r>
            <a:endParaRPr sz="1400">
              <a:solidFill>
                <a:schemeClr val="dk1"/>
              </a:solidFill>
            </a:endParaRPr>
          </a:p>
          <a:p>
            <a:pPr marL="914400" lvl="1" indent="-317500" algn="l" rtl="0">
              <a:spcBef>
                <a:spcPts val="500"/>
              </a:spcBef>
              <a:spcAft>
                <a:spcPts val="0"/>
              </a:spcAft>
              <a:buSzPts val="1400"/>
              <a:buFont typeface="Lato"/>
              <a:buChar char="◆"/>
            </a:pPr>
            <a:r>
              <a:rPr lang="en" sz="1400">
                <a:solidFill>
                  <a:schemeClr val="dk1"/>
                </a:solidFill>
              </a:rPr>
              <a:t>A state-level focus on student-centered learning, promoting stronger student motivation &amp; engagement</a:t>
            </a:r>
            <a:endParaRPr sz="1400">
              <a:solidFill>
                <a:schemeClr val="dk1"/>
              </a:solidFill>
            </a:endParaRPr>
          </a:p>
          <a:p>
            <a:pPr marL="457200" lvl="0" indent="-317500" algn="l" rtl="0">
              <a:spcBef>
                <a:spcPts val="500"/>
              </a:spcBef>
              <a:spcAft>
                <a:spcPts val="0"/>
              </a:spcAft>
              <a:buSzPts val="1400"/>
              <a:buChar char="➔"/>
            </a:pPr>
            <a:r>
              <a:rPr lang="en" sz="1400"/>
              <a:t>Opportunities to push in on more </a:t>
            </a:r>
            <a:r>
              <a:rPr lang="en" sz="1400" b="1"/>
              <a:t>future-forward outcomes</a:t>
            </a:r>
            <a:endParaRPr sz="1400"/>
          </a:p>
          <a:p>
            <a:pPr marL="914400" lvl="1" indent="-317500" algn="l" rtl="0">
              <a:spcBef>
                <a:spcPts val="500"/>
              </a:spcBef>
              <a:spcAft>
                <a:spcPts val="0"/>
              </a:spcAft>
              <a:buSzPts val="1400"/>
              <a:buChar char="◆"/>
            </a:pPr>
            <a:r>
              <a:rPr lang="en" sz="1400"/>
              <a:t>Businesses within Nevada say that recent graduates don’t come to them with skills needed to thrive in today’s workforce</a:t>
            </a:r>
            <a:endParaRPr sz="1400"/>
          </a:p>
          <a:p>
            <a:pPr marL="914400" lvl="1" indent="-317500" algn="l" rtl="0">
              <a:spcBef>
                <a:spcPts val="500"/>
              </a:spcBef>
              <a:spcAft>
                <a:spcPts val="0"/>
              </a:spcAft>
              <a:buSzPts val="1400"/>
              <a:buChar char="◆"/>
            </a:pPr>
            <a:r>
              <a:rPr lang="en" sz="1400"/>
              <a:t>Higher education reporting that graduates don’t arrive prepared to enter without remediation </a:t>
            </a:r>
            <a:endParaRPr sz="1400"/>
          </a:p>
          <a:p>
            <a:pPr marL="914400" lvl="1" indent="-317500" algn="l" rtl="0">
              <a:spcBef>
                <a:spcPts val="500"/>
              </a:spcBef>
              <a:spcAft>
                <a:spcPts val="0"/>
              </a:spcAft>
              <a:buSzPts val="1400"/>
              <a:buChar char="◆"/>
            </a:pPr>
            <a:r>
              <a:rPr lang="en" sz="1400"/>
              <a:t>Families and students report that they don’t understand and/or can’t access the pathways and learning options available to them</a:t>
            </a:r>
            <a:endParaRPr sz="1400"/>
          </a:p>
          <a:p>
            <a:pPr marL="457200" lvl="0" indent="-317500" algn="l" rtl="0">
              <a:spcBef>
                <a:spcPts val="500"/>
              </a:spcBef>
              <a:spcAft>
                <a:spcPts val="0"/>
              </a:spcAft>
              <a:buSzPts val="1400"/>
              <a:buChar char="➔"/>
            </a:pPr>
            <a:r>
              <a:rPr lang="en" sz="1400"/>
              <a:t>A need for greater coherence and alignment </a:t>
            </a:r>
            <a:endParaRPr sz="1400"/>
          </a:p>
          <a:p>
            <a:pPr marL="914400" lvl="1" indent="-317500" algn="l" rtl="0">
              <a:spcBef>
                <a:spcPts val="500"/>
              </a:spcBef>
              <a:spcAft>
                <a:spcPts val="0"/>
              </a:spcAft>
              <a:buSzPts val="1400"/>
              <a:buChar char="◆"/>
            </a:pPr>
            <a:r>
              <a:rPr lang="en" sz="1400"/>
              <a:t>Lack of a unifying vision and plan for the purpose of education </a:t>
            </a:r>
            <a:endParaRPr sz="1400"/>
          </a:p>
          <a:p>
            <a:pPr marL="914400" lvl="1" indent="-317500" algn="l" rtl="0">
              <a:spcBef>
                <a:spcPts val="500"/>
              </a:spcBef>
              <a:spcAft>
                <a:spcPts val="0"/>
              </a:spcAft>
              <a:buSzPts val="1400"/>
              <a:buChar char="◆"/>
            </a:pPr>
            <a:r>
              <a:rPr lang="en" sz="1400"/>
              <a:t>Greater need for shared statewide professional learning (for educators and leaders) around the student-centered vision</a:t>
            </a:r>
            <a:endParaRPr sz="1400"/>
          </a:p>
          <a:p>
            <a:pPr marL="914400" lvl="1" indent="-317500" algn="l" rtl="0">
              <a:spcBef>
                <a:spcPts val="500"/>
              </a:spcBef>
              <a:spcAft>
                <a:spcPts val="0"/>
              </a:spcAft>
              <a:buSzPts val="1400"/>
              <a:buChar char="◆"/>
            </a:pPr>
            <a:r>
              <a:rPr lang="en" sz="1400">
                <a:solidFill>
                  <a:schemeClr val="dk1"/>
                </a:solidFill>
              </a:rPr>
              <a:t>Limited opportunities for collaboration across ed, business, and communities</a:t>
            </a:r>
            <a:endParaRPr sz="1400">
              <a:solidFill>
                <a:schemeClr val="dk1"/>
              </a:solidFill>
            </a:endParaRPr>
          </a:p>
        </p:txBody>
      </p:sp>
      <p:sp>
        <p:nvSpPr>
          <p:cNvPr id="2027" name="Google Shape;2027;p21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212"/>
          <p:cNvSpPr txBox="1">
            <a:spLocks noGrp="1"/>
          </p:cNvSpPr>
          <p:nvPr>
            <p:ph type="title" idx="4294967295"/>
          </p:nvPr>
        </p:nvSpPr>
        <p:spPr>
          <a:xfrm>
            <a:off x="359350" y="245094"/>
            <a:ext cx="7886700" cy="628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2400" dirty="0"/>
              <a:t>What We Learned About the Skills That Matter for Business and Industry</a:t>
            </a:r>
            <a:endParaRPr sz="2400" dirty="0"/>
          </a:p>
        </p:txBody>
      </p:sp>
      <p:sp>
        <p:nvSpPr>
          <p:cNvPr id="2033" name="Google Shape;2033;p212"/>
          <p:cNvSpPr txBox="1"/>
          <p:nvPr/>
        </p:nvSpPr>
        <p:spPr>
          <a:xfrm>
            <a:off x="713828" y="861661"/>
            <a:ext cx="2017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Lato"/>
                <a:ea typeface="Lato"/>
                <a:cs typeface="Lato"/>
                <a:sym typeface="Lato"/>
              </a:rPr>
              <a:t>Ranked by Importance</a:t>
            </a:r>
            <a:endParaRPr sz="1100">
              <a:latin typeface="Lato"/>
              <a:ea typeface="Lato"/>
              <a:cs typeface="Lato"/>
              <a:sym typeface="Lato"/>
            </a:endParaRPr>
          </a:p>
        </p:txBody>
      </p:sp>
      <p:sp>
        <p:nvSpPr>
          <p:cNvPr id="2034" name="Google Shape;2034;p212"/>
          <p:cNvSpPr txBox="1"/>
          <p:nvPr/>
        </p:nvSpPr>
        <p:spPr>
          <a:xfrm>
            <a:off x="803492" y="1416157"/>
            <a:ext cx="3159000" cy="3578700"/>
          </a:xfrm>
          <a:prstGeom prst="rect">
            <a:avLst/>
          </a:prstGeom>
          <a:noFill/>
          <a:ln>
            <a:noFill/>
          </a:ln>
        </p:spPr>
        <p:txBody>
          <a:bodyPr spcFirstLastPara="1" wrap="square" lIns="68575" tIns="34275" rIns="68575" bIns="34275" anchor="t" anchorCtr="0">
            <a:spAutoFit/>
          </a:bodyPr>
          <a:lstStyle/>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Analytical thinking</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Resilience, flexibility, and agility</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Leadership and social influence</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Creative thinking</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Motivation and self-awareness</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Technological literacy</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Empathy and active listening</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Curiosity and lifelong learning</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Talent management</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Service orientation and customer service</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AI and big data</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Systems thinking</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a:pPr>
            <a:r>
              <a:rPr lang="en" sz="1200">
                <a:solidFill>
                  <a:schemeClr val="dk1"/>
                </a:solidFill>
                <a:latin typeface="Lato"/>
                <a:ea typeface="Lato"/>
                <a:cs typeface="Lato"/>
                <a:sym typeface="Lato"/>
              </a:rPr>
              <a:t>Resource management and operations</a:t>
            </a:r>
            <a:endParaRPr sz="1100">
              <a:latin typeface="Lato"/>
              <a:ea typeface="Lato"/>
              <a:cs typeface="Lato"/>
              <a:sym typeface="Lato"/>
            </a:endParaRPr>
          </a:p>
        </p:txBody>
      </p:sp>
      <p:sp>
        <p:nvSpPr>
          <p:cNvPr id="2035" name="Google Shape;2035;p212"/>
          <p:cNvSpPr txBox="1"/>
          <p:nvPr/>
        </p:nvSpPr>
        <p:spPr>
          <a:xfrm>
            <a:off x="4311724" y="1416150"/>
            <a:ext cx="3637200" cy="3578700"/>
          </a:xfrm>
          <a:prstGeom prst="rect">
            <a:avLst/>
          </a:prstGeom>
          <a:noFill/>
          <a:ln>
            <a:noFill/>
          </a:ln>
        </p:spPr>
        <p:txBody>
          <a:bodyPr spcFirstLastPara="1" wrap="square" lIns="68575" tIns="34275" rIns="68575" bIns="34275" anchor="t" anchorCtr="0">
            <a:spAutoFit/>
          </a:bodyPr>
          <a:lstStyle/>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Dependability and attention to detail</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Quality control</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Teaching and mentoring</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Networks and cybersecurity</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Design and user experience</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Multilingualism</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Marketing and media</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Reading, writing, and mathematics</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Environmental stewardship</a:t>
            </a:r>
            <a:endParaRPr sz="1200">
              <a:solidFill>
                <a:schemeClr val="dk1"/>
              </a:solidFill>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Programming</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Manual dexterity, endurance and precision</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Global citizenship</a:t>
            </a:r>
            <a:endParaRPr sz="1100">
              <a:latin typeface="Lato"/>
              <a:ea typeface="Lato"/>
              <a:cs typeface="Lato"/>
              <a:sym typeface="Lato"/>
            </a:endParaRPr>
          </a:p>
          <a:p>
            <a:pPr marL="254000" marR="0" lvl="0" indent="-254000" algn="l" rtl="0">
              <a:lnSpc>
                <a:spcPct val="150000"/>
              </a:lnSpc>
              <a:spcBef>
                <a:spcPts val="0"/>
              </a:spcBef>
              <a:spcAft>
                <a:spcPts val="0"/>
              </a:spcAft>
              <a:buClr>
                <a:schemeClr val="dk1"/>
              </a:buClr>
              <a:buSzPts val="1200"/>
              <a:buFont typeface="Lato"/>
              <a:buAutoNum type="arabicPeriod" startAt="14"/>
            </a:pPr>
            <a:r>
              <a:rPr lang="en" sz="1200">
                <a:solidFill>
                  <a:schemeClr val="dk1"/>
                </a:solidFill>
                <a:latin typeface="Lato"/>
                <a:ea typeface="Lato"/>
                <a:cs typeface="Lato"/>
                <a:sym typeface="Lato"/>
              </a:rPr>
              <a:t>Sensory-processing abilities</a:t>
            </a:r>
            <a:endParaRPr sz="1100">
              <a:latin typeface="Lato"/>
              <a:ea typeface="Lato"/>
              <a:cs typeface="Lato"/>
              <a:sym typeface="Lato"/>
            </a:endParaRPr>
          </a:p>
        </p:txBody>
      </p:sp>
      <p:sp>
        <p:nvSpPr>
          <p:cNvPr id="2036" name="Google Shape;2036;p212">
            <a:extLst>
              <a:ext uri="{C183D7F6-B498-43B3-948B-1728B52AA6E4}">
                <adec:decorative xmlns:adec="http://schemas.microsoft.com/office/drawing/2017/decorative" val="1"/>
              </a:ext>
            </a:extLst>
          </p:cNvPr>
          <p:cNvSpPr/>
          <p:nvPr/>
        </p:nvSpPr>
        <p:spPr>
          <a:xfrm>
            <a:off x="426050" y="4746673"/>
            <a:ext cx="262800" cy="138300"/>
          </a:xfrm>
          <a:prstGeom prst="rect">
            <a:avLst/>
          </a:prstGeom>
          <a:solidFill>
            <a:srgbClr val="FFCC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37" name="Google Shape;2037;p212">
            <a:extLst>
              <a:ext uri="{C183D7F6-B498-43B3-948B-1728B52AA6E4}">
                <adec:decorative xmlns:adec="http://schemas.microsoft.com/office/drawing/2017/decorative" val="1"/>
              </a:ext>
            </a:extLst>
          </p:cNvPr>
          <p:cNvSpPr/>
          <p:nvPr/>
        </p:nvSpPr>
        <p:spPr>
          <a:xfrm>
            <a:off x="426050" y="4197898"/>
            <a:ext cx="262800" cy="138300"/>
          </a:xfrm>
          <a:prstGeom prst="rect">
            <a:avLst/>
          </a:prstGeom>
          <a:solidFill>
            <a:srgbClr val="5520D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38" name="Google Shape;2038;p212">
            <a:extLst>
              <a:ext uri="{C183D7F6-B498-43B3-948B-1728B52AA6E4}">
                <adec:decorative xmlns:adec="http://schemas.microsoft.com/office/drawing/2017/decorative" val="1"/>
              </a:ext>
            </a:extLst>
          </p:cNvPr>
          <p:cNvSpPr/>
          <p:nvPr/>
        </p:nvSpPr>
        <p:spPr>
          <a:xfrm>
            <a:off x="3947761" y="2551561"/>
            <a:ext cx="262800" cy="138300"/>
          </a:xfrm>
          <a:prstGeom prst="rect">
            <a:avLst/>
          </a:prstGeom>
          <a:solidFill>
            <a:srgbClr val="5520D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39" name="Google Shape;2039;p212">
            <a:extLst>
              <a:ext uri="{C183D7F6-B498-43B3-948B-1728B52AA6E4}">
                <adec:decorative xmlns:adec="http://schemas.microsoft.com/office/drawing/2017/decorative" val="1"/>
              </a:ext>
            </a:extLst>
          </p:cNvPr>
          <p:cNvSpPr/>
          <p:nvPr/>
        </p:nvSpPr>
        <p:spPr>
          <a:xfrm>
            <a:off x="3947761" y="3923509"/>
            <a:ext cx="262800" cy="138300"/>
          </a:xfrm>
          <a:prstGeom prst="rect">
            <a:avLst/>
          </a:prstGeom>
          <a:solidFill>
            <a:srgbClr val="5520D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0" name="Google Shape;2040;p212">
            <a:extLst>
              <a:ext uri="{C183D7F6-B498-43B3-948B-1728B52AA6E4}">
                <adec:decorative xmlns:adec="http://schemas.microsoft.com/office/drawing/2017/decorative" val="1"/>
              </a:ext>
            </a:extLst>
          </p:cNvPr>
          <p:cNvSpPr/>
          <p:nvPr/>
        </p:nvSpPr>
        <p:spPr>
          <a:xfrm>
            <a:off x="3947761" y="2277171"/>
            <a:ext cx="262800" cy="138300"/>
          </a:xfrm>
          <a:prstGeom prst="rect">
            <a:avLst/>
          </a:prstGeom>
          <a:solidFill>
            <a:srgbClr val="5520D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1" name="Google Shape;2041;p212">
            <a:extLst>
              <a:ext uri="{C183D7F6-B498-43B3-948B-1728B52AA6E4}">
                <adec:decorative xmlns:adec="http://schemas.microsoft.com/office/drawing/2017/decorative" val="1"/>
              </a:ext>
            </a:extLst>
          </p:cNvPr>
          <p:cNvSpPr/>
          <p:nvPr/>
        </p:nvSpPr>
        <p:spPr>
          <a:xfrm>
            <a:off x="3947761" y="2825950"/>
            <a:ext cx="262800" cy="138300"/>
          </a:xfrm>
          <a:prstGeom prst="rect">
            <a:avLst/>
          </a:prstGeom>
          <a:solidFill>
            <a:srgbClr val="AA0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2" name="Google Shape;2042;p212">
            <a:extLst>
              <a:ext uri="{C183D7F6-B498-43B3-948B-1728B52AA6E4}">
                <adec:decorative xmlns:adec="http://schemas.microsoft.com/office/drawing/2017/decorative" val="1"/>
              </a:ext>
            </a:extLst>
          </p:cNvPr>
          <p:cNvSpPr/>
          <p:nvPr/>
        </p:nvSpPr>
        <p:spPr>
          <a:xfrm>
            <a:off x="3947761" y="3374730"/>
            <a:ext cx="262800" cy="138300"/>
          </a:xfrm>
          <a:prstGeom prst="rect">
            <a:avLst/>
          </a:prstGeom>
          <a:solidFill>
            <a:srgbClr val="AA0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3" name="Google Shape;2043;p212">
            <a:extLst>
              <a:ext uri="{C183D7F6-B498-43B3-948B-1728B52AA6E4}">
                <adec:decorative xmlns:adec="http://schemas.microsoft.com/office/drawing/2017/decorative" val="1"/>
              </a:ext>
            </a:extLst>
          </p:cNvPr>
          <p:cNvSpPr/>
          <p:nvPr/>
        </p:nvSpPr>
        <p:spPr>
          <a:xfrm>
            <a:off x="3947761" y="3100340"/>
            <a:ext cx="262800" cy="138300"/>
          </a:xfrm>
          <a:prstGeom prst="rect">
            <a:avLst/>
          </a:prstGeom>
          <a:solidFill>
            <a:srgbClr val="50E2C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4" name="Google Shape;2044;p212">
            <a:extLst>
              <a:ext uri="{C183D7F6-B498-43B3-948B-1728B52AA6E4}">
                <adec:decorative xmlns:adec="http://schemas.microsoft.com/office/drawing/2017/decorative" val="1"/>
              </a:ext>
            </a:extLst>
          </p:cNvPr>
          <p:cNvSpPr/>
          <p:nvPr/>
        </p:nvSpPr>
        <p:spPr>
          <a:xfrm>
            <a:off x="3947761" y="3649119"/>
            <a:ext cx="262800" cy="138300"/>
          </a:xfrm>
          <a:prstGeom prst="rect">
            <a:avLst/>
          </a:prstGeom>
          <a:solidFill>
            <a:srgbClr val="6AA84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5" name="Google Shape;2045;p212">
            <a:extLst>
              <a:ext uri="{C183D7F6-B498-43B3-948B-1728B52AA6E4}">
                <adec:decorative xmlns:adec="http://schemas.microsoft.com/office/drawing/2017/decorative" val="1"/>
              </a:ext>
            </a:extLst>
          </p:cNvPr>
          <p:cNvSpPr/>
          <p:nvPr/>
        </p:nvSpPr>
        <p:spPr>
          <a:xfrm>
            <a:off x="3947761" y="4472288"/>
            <a:ext cx="262800" cy="138300"/>
          </a:xfrm>
          <a:prstGeom prst="rect">
            <a:avLst/>
          </a:prstGeom>
          <a:solidFill>
            <a:srgbClr val="6AA84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6" name="Google Shape;2046;p212">
            <a:extLst>
              <a:ext uri="{C183D7F6-B498-43B3-948B-1728B52AA6E4}">
                <adec:decorative xmlns:adec="http://schemas.microsoft.com/office/drawing/2017/decorative" val="1"/>
              </a:ext>
            </a:extLst>
          </p:cNvPr>
          <p:cNvSpPr/>
          <p:nvPr/>
        </p:nvSpPr>
        <p:spPr>
          <a:xfrm>
            <a:off x="3947761" y="2002782"/>
            <a:ext cx="262800" cy="138300"/>
          </a:xfrm>
          <a:prstGeom prst="rect">
            <a:avLst/>
          </a:prstGeom>
          <a:solidFill>
            <a:srgbClr val="EA063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7" name="Google Shape;2047;p212">
            <a:extLst>
              <a:ext uri="{C183D7F6-B498-43B3-948B-1728B52AA6E4}">
                <adec:decorative xmlns:adec="http://schemas.microsoft.com/office/drawing/2017/decorative" val="1"/>
              </a:ext>
            </a:extLst>
          </p:cNvPr>
          <p:cNvSpPr/>
          <p:nvPr/>
        </p:nvSpPr>
        <p:spPr>
          <a:xfrm>
            <a:off x="3947761" y="4197899"/>
            <a:ext cx="262800" cy="1383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8" name="Google Shape;2048;p212">
            <a:extLst>
              <a:ext uri="{C183D7F6-B498-43B3-948B-1728B52AA6E4}">
                <adec:decorative xmlns:adec="http://schemas.microsoft.com/office/drawing/2017/decorative" val="1"/>
              </a:ext>
            </a:extLst>
          </p:cNvPr>
          <p:cNvSpPr/>
          <p:nvPr/>
        </p:nvSpPr>
        <p:spPr>
          <a:xfrm>
            <a:off x="3947761" y="4746678"/>
            <a:ext cx="262800" cy="1383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49" name="Google Shape;2049;p212">
            <a:extLst>
              <a:ext uri="{C183D7F6-B498-43B3-948B-1728B52AA6E4}">
                <adec:decorative xmlns:adec="http://schemas.microsoft.com/office/drawing/2017/decorative" val="1"/>
              </a:ext>
            </a:extLst>
          </p:cNvPr>
          <p:cNvSpPr/>
          <p:nvPr/>
        </p:nvSpPr>
        <p:spPr>
          <a:xfrm>
            <a:off x="426050" y="1454023"/>
            <a:ext cx="262800" cy="138300"/>
          </a:xfrm>
          <a:prstGeom prst="rect">
            <a:avLst/>
          </a:prstGeom>
          <a:solidFill>
            <a:srgbClr val="AA0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0" name="Google Shape;2050;p212">
            <a:extLst>
              <a:ext uri="{C183D7F6-B498-43B3-948B-1728B52AA6E4}">
                <adec:decorative xmlns:adec="http://schemas.microsoft.com/office/drawing/2017/decorative" val="1"/>
              </a:ext>
            </a:extLst>
          </p:cNvPr>
          <p:cNvSpPr/>
          <p:nvPr/>
        </p:nvSpPr>
        <p:spPr>
          <a:xfrm>
            <a:off x="426050" y="2277185"/>
            <a:ext cx="262800" cy="138300"/>
          </a:xfrm>
          <a:prstGeom prst="rect">
            <a:avLst/>
          </a:prstGeom>
          <a:solidFill>
            <a:srgbClr val="AA0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1" name="Google Shape;2051;p212">
            <a:extLst>
              <a:ext uri="{C183D7F6-B498-43B3-948B-1728B52AA6E4}">
                <adec:decorative xmlns:adec="http://schemas.microsoft.com/office/drawing/2017/decorative" val="1"/>
              </a:ext>
            </a:extLst>
          </p:cNvPr>
          <p:cNvSpPr/>
          <p:nvPr/>
        </p:nvSpPr>
        <p:spPr>
          <a:xfrm>
            <a:off x="426050" y="4472285"/>
            <a:ext cx="262800" cy="138300"/>
          </a:xfrm>
          <a:prstGeom prst="rect">
            <a:avLst/>
          </a:prstGeom>
          <a:solidFill>
            <a:srgbClr val="AA0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2" name="Google Shape;2052;p212">
            <a:extLst>
              <a:ext uri="{C183D7F6-B498-43B3-948B-1728B52AA6E4}">
                <adec:decorative xmlns:adec="http://schemas.microsoft.com/office/drawing/2017/decorative" val="1"/>
              </a:ext>
            </a:extLst>
          </p:cNvPr>
          <p:cNvSpPr/>
          <p:nvPr/>
        </p:nvSpPr>
        <p:spPr>
          <a:xfrm>
            <a:off x="3947761" y="1728392"/>
            <a:ext cx="262800" cy="138300"/>
          </a:xfrm>
          <a:prstGeom prst="rect">
            <a:avLst/>
          </a:prstGeom>
          <a:solidFill>
            <a:srgbClr val="FFCC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3" name="Google Shape;2053;p212">
            <a:extLst>
              <a:ext uri="{C183D7F6-B498-43B3-948B-1728B52AA6E4}">
                <adec:decorative xmlns:adec="http://schemas.microsoft.com/office/drawing/2017/decorative" val="1"/>
              </a:ext>
            </a:extLst>
          </p:cNvPr>
          <p:cNvSpPr/>
          <p:nvPr/>
        </p:nvSpPr>
        <p:spPr>
          <a:xfrm>
            <a:off x="426050" y="3649123"/>
            <a:ext cx="262800" cy="138300"/>
          </a:xfrm>
          <a:prstGeom prst="rect">
            <a:avLst/>
          </a:prstGeom>
          <a:solidFill>
            <a:srgbClr val="FFCC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4" name="Google Shape;2054;p212">
            <a:extLst>
              <a:ext uri="{C183D7F6-B498-43B3-948B-1728B52AA6E4}">
                <adec:decorative xmlns:adec="http://schemas.microsoft.com/office/drawing/2017/decorative" val="1"/>
              </a:ext>
            </a:extLst>
          </p:cNvPr>
          <p:cNvSpPr/>
          <p:nvPr/>
        </p:nvSpPr>
        <p:spPr>
          <a:xfrm>
            <a:off x="426050" y="3923510"/>
            <a:ext cx="262800" cy="138300"/>
          </a:xfrm>
          <a:prstGeom prst="rect">
            <a:avLst/>
          </a:prstGeom>
          <a:solidFill>
            <a:srgbClr val="50E2C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5" name="Google Shape;2055;p212">
            <a:extLst>
              <a:ext uri="{C183D7F6-B498-43B3-948B-1728B52AA6E4}">
                <adec:decorative xmlns:adec="http://schemas.microsoft.com/office/drawing/2017/decorative" val="1"/>
              </a:ext>
            </a:extLst>
          </p:cNvPr>
          <p:cNvSpPr/>
          <p:nvPr/>
        </p:nvSpPr>
        <p:spPr>
          <a:xfrm>
            <a:off x="426050" y="2002798"/>
            <a:ext cx="262800" cy="138300"/>
          </a:xfrm>
          <a:prstGeom prst="rect">
            <a:avLst/>
          </a:prstGeom>
          <a:solidFill>
            <a:srgbClr val="EA063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6" name="Google Shape;2056;p212">
            <a:extLst>
              <a:ext uri="{C183D7F6-B498-43B3-948B-1728B52AA6E4}">
                <adec:decorative xmlns:adec="http://schemas.microsoft.com/office/drawing/2017/decorative" val="1"/>
              </a:ext>
            </a:extLst>
          </p:cNvPr>
          <p:cNvSpPr/>
          <p:nvPr/>
        </p:nvSpPr>
        <p:spPr>
          <a:xfrm>
            <a:off x="426050" y="3100348"/>
            <a:ext cx="262800" cy="138300"/>
          </a:xfrm>
          <a:prstGeom prst="rect">
            <a:avLst/>
          </a:prstGeom>
          <a:solidFill>
            <a:srgbClr val="EA063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7" name="Google Shape;2057;p212">
            <a:extLst>
              <a:ext uri="{C183D7F6-B498-43B3-948B-1728B52AA6E4}">
                <adec:decorative xmlns:adec="http://schemas.microsoft.com/office/drawing/2017/decorative" val="1"/>
              </a:ext>
            </a:extLst>
          </p:cNvPr>
          <p:cNvSpPr/>
          <p:nvPr/>
        </p:nvSpPr>
        <p:spPr>
          <a:xfrm>
            <a:off x="426050" y="2825960"/>
            <a:ext cx="262800" cy="138300"/>
          </a:xfrm>
          <a:prstGeom prst="rect">
            <a:avLst/>
          </a:prstGeom>
          <a:solidFill>
            <a:srgbClr val="5520D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8" name="Google Shape;2058;p212">
            <a:extLst>
              <a:ext uri="{C183D7F6-B498-43B3-948B-1728B52AA6E4}">
                <adec:decorative xmlns:adec="http://schemas.microsoft.com/office/drawing/2017/decorative" val="1"/>
              </a:ext>
            </a:extLst>
          </p:cNvPr>
          <p:cNvSpPr/>
          <p:nvPr/>
        </p:nvSpPr>
        <p:spPr>
          <a:xfrm>
            <a:off x="426050" y="1728410"/>
            <a:ext cx="262800" cy="138300"/>
          </a:xfrm>
          <a:prstGeom prst="rect">
            <a:avLst/>
          </a:prstGeom>
          <a:solidFill>
            <a:srgbClr val="02194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9" name="Google Shape;2059;p212">
            <a:extLst>
              <a:ext uri="{C183D7F6-B498-43B3-948B-1728B52AA6E4}">
                <adec:decorative xmlns:adec="http://schemas.microsoft.com/office/drawing/2017/decorative" val="1"/>
              </a:ext>
            </a:extLst>
          </p:cNvPr>
          <p:cNvSpPr/>
          <p:nvPr/>
        </p:nvSpPr>
        <p:spPr>
          <a:xfrm>
            <a:off x="426050" y="3374735"/>
            <a:ext cx="262800" cy="138300"/>
          </a:xfrm>
          <a:prstGeom prst="rect">
            <a:avLst/>
          </a:prstGeom>
          <a:solidFill>
            <a:srgbClr val="02194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60" name="Google Shape;2060;p212">
            <a:extLst>
              <a:ext uri="{C183D7F6-B498-43B3-948B-1728B52AA6E4}">
                <adec:decorative xmlns:adec="http://schemas.microsoft.com/office/drawing/2017/decorative" val="1"/>
              </a:ext>
            </a:extLst>
          </p:cNvPr>
          <p:cNvSpPr/>
          <p:nvPr/>
        </p:nvSpPr>
        <p:spPr>
          <a:xfrm>
            <a:off x="426050" y="2551573"/>
            <a:ext cx="262800" cy="138300"/>
          </a:xfrm>
          <a:prstGeom prst="rect">
            <a:avLst/>
          </a:prstGeom>
          <a:solidFill>
            <a:srgbClr val="02194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61" name="Google Shape;2061;p212">
            <a:extLst>
              <a:ext uri="{C183D7F6-B498-43B3-948B-1728B52AA6E4}">
                <adec:decorative xmlns:adec="http://schemas.microsoft.com/office/drawing/2017/decorative" val="1"/>
              </a:ext>
            </a:extLst>
          </p:cNvPr>
          <p:cNvSpPr/>
          <p:nvPr/>
        </p:nvSpPr>
        <p:spPr>
          <a:xfrm>
            <a:off x="3947761" y="1454002"/>
            <a:ext cx="262800" cy="138300"/>
          </a:xfrm>
          <a:prstGeom prst="rect">
            <a:avLst/>
          </a:prstGeom>
          <a:solidFill>
            <a:srgbClr val="02194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62" name="Google Shape;2062;p212">
            <a:extLst>
              <a:ext uri="{C183D7F6-B498-43B3-948B-1728B52AA6E4}">
                <adec:decorative xmlns:adec="http://schemas.microsoft.com/office/drawing/2017/decorative" val="1"/>
              </a:ext>
            </a:extLst>
          </p:cNvPr>
          <p:cNvSpPr/>
          <p:nvPr/>
        </p:nvSpPr>
        <p:spPr>
          <a:xfrm>
            <a:off x="7359024" y="1423468"/>
            <a:ext cx="1634400" cy="2032200"/>
          </a:xfrm>
          <a:prstGeom prst="rect">
            <a:avLst/>
          </a:prstGeom>
          <a:solidFill>
            <a:srgbClr val="FFFFFF">
              <a:alpha val="80000"/>
            </a:srgbClr>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2063" name="Google Shape;2063;p212">
            <a:extLst>
              <a:ext uri="{C183D7F6-B498-43B3-948B-1728B52AA6E4}">
                <adec:decorative xmlns:adec="http://schemas.microsoft.com/office/drawing/2017/decorative" val="1"/>
              </a:ext>
            </a:extLst>
          </p:cNvPr>
          <p:cNvSpPr/>
          <p:nvPr/>
        </p:nvSpPr>
        <p:spPr>
          <a:xfrm>
            <a:off x="7470850" y="1536254"/>
            <a:ext cx="137100" cy="138300"/>
          </a:xfrm>
          <a:prstGeom prst="rect">
            <a:avLst/>
          </a:prstGeom>
          <a:solidFill>
            <a:srgbClr val="AA0F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64" name="Google Shape;2064;p212"/>
          <p:cNvSpPr txBox="1"/>
          <p:nvPr/>
        </p:nvSpPr>
        <p:spPr>
          <a:xfrm>
            <a:off x="7630824" y="1519009"/>
            <a:ext cx="1362600" cy="19113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None/>
            </a:pPr>
            <a:r>
              <a:rPr lang="en" sz="1000" dirty="0">
                <a:solidFill>
                  <a:schemeClr val="dk1"/>
                </a:solidFill>
                <a:latin typeface="Lato"/>
                <a:ea typeface="Lato"/>
                <a:cs typeface="Lato"/>
                <a:sym typeface="Lato"/>
              </a:rPr>
              <a:t>Cognitive skills</a:t>
            </a:r>
            <a:endParaRPr sz="1000" dirty="0">
              <a:latin typeface="Lato"/>
              <a:ea typeface="Lato"/>
              <a:cs typeface="Lato"/>
              <a:sym typeface="Lato"/>
            </a:endParaRPr>
          </a:p>
          <a:p>
            <a:pPr marL="0" marR="0" lvl="0" indent="0" algn="l" rtl="0">
              <a:lnSpc>
                <a:spcPct val="115000"/>
              </a:lnSpc>
              <a:spcBef>
                <a:spcPts val="500"/>
              </a:spcBef>
              <a:spcAft>
                <a:spcPts val="0"/>
              </a:spcAft>
              <a:buNone/>
            </a:pPr>
            <a:r>
              <a:rPr lang="en" sz="1000" dirty="0">
                <a:solidFill>
                  <a:schemeClr val="dk1"/>
                </a:solidFill>
                <a:latin typeface="Lato"/>
                <a:ea typeface="Lato"/>
                <a:cs typeface="Lato"/>
                <a:sym typeface="Lato"/>
              </a:rPr>
              <a:t>Engagement skills</a:t>
            </a:r>
            <a:endParaRPr sz="1000" dirty="0">
              <a:latin typeface="Lato"/>
              <a:ea typeface="Lato"/>
              <a:cs typeface="Lato"/>
              <a:sym typeface="Lato"/>
            </a:endParaRPr>
          </a:p>
          <a:p>
            <a:pPr marL="0" marR="0" lvl="0" indent="0" algn="l" rtl="0">
              <a:lnSpc>
                <a:spcPct val="115000"/>
              </a:lnSpc>
              <a:spcBef>
                <a:spcPts val="500"/>
              </a:spcBef>
              <a:spcAft>
                <a:spcPts val="0"/>
              </a:spcAft>
              <a:buNone/>
            </a:pPr>
            <a:r>
              <a:rPr lang="en" sz="1000" dirty="0">
                <a:solidFill>
                  <a:schemeClr val="dk1"/>
                </a:solidFill>
                <a:latin typeface="Lato"/>
                <a:ea typeface="Lato"/>
                <a:cs typeface="Lato"/>
                <a:sym typeface="Lato"/>
              </a:rPr>
              <a:t>Ethics</a:t>
            </a:r>
            <a:endParaRPr sz="1000" dirty="0">
              <a:latin typeface="Lato"/>
              <a:ea typeface="Lato"/>
              <a:cs typeface="Lato"/>
              <a:sym typeface="Lato"/>
            </a:endParaRPr>
          </a:p>
          <a:p>
            <a:pPr marL="0" marR="0" lvl="0" indent="0" algn="l" rtl="0">
              <a:lnSpc>
                <a:spcPct val="115000"/>
              </a:lnSpc>
              <a:spcBef>
                <a:spcPts val="500"/>
              </a:spcBef>
              <a:spcAft>
                <a:spcPts val="0"/>
              </a:spcAft>
              <a:buNone/>
            </a:pPr>
            <a:r>
              <a:rPr lang="en" sz="1000" dirty="0">
                <a:solidFill>
                  <a:schemeClr val="dk1"/>
                </a:solidFill>
                <a:latin typeface="Lato"/>
                <a:ea typeface="Lato"/>
                <a:cs typeface="Lato"/>
                <a:sym typeface="Lato"/>
              </a:rPr>
              <a:t>Management skills</a:t>
            </a:r>
            <a:endParaRPr sz="1000" dirty="0">
              <a:latin typeface="Lato"/>
              <a:ea typeface="Lato"/>
              <a:cs typeface="Lato"/>
              <a:sym typeface="Lato"/>
            </a:endParaRPr>
          </a:p>
          <a:p>
            <a:pPr marL="0" marR="0" lvl="0" indent="0" algn="l" rtl="0">
              <a:lnSpc>
                <a:spcPct val="115000"/>
              </a:lnSpc>
              <a:spcBef>
                <a:spcPts val="500"/>
              </a:spcBef>
              <a:spcAft>
                <a:spcPts val="0"/>
              </a:spcAft>
              <a:buNone/>
            </a:pPr>
            <a:r>
              <a:rPr lang="en" sz="1000" dirty="0">
                <a:solidFill>
                  <a:schemeClr val="dk1"/>
                </a:solidFill>
                <a:latin typeface="Lato"/>
                <a:ea typeface="Lato"/>
                <a:cs typeface="Lato"/>
                <a:sym typeface="Lato"/>
              </a:rPr>
              <a:t>Physical abilities</a:t>
            </a:r>
            <a:endParaRPr sz="1000" dirty="0">
              <a:latin typeface="Lato"/>
              <a:ea typeface="Lato"/>
              <a:cs typeface="Lato"/>
              <a:sym typeface="Lato"/>
            </a:endParaRPr>
          </a:p>
          <a:p>
            <a:pPr marL="0" marR="0" lvl="0" indent="0" algn="l" rtl="0">
              <a:lnSpc>
                <a:spcPct val="115000"/>
              </a:lnSpc>
              <a:spcBef>
                <a:spcPts val="500"/>
              </a:spcBef>
              <a:spcAft>
                <a:spcPts val="0"/>
              </a:spcAft>
              <a:buNone/>
            </a:pPr>
            <a:r>
              <a:rPr lang="en" sz="1000" dirty="0">
                <a:solidFill>
                  <a:schemeClr val="dk1"/>
                </a:solidFill>
                <a:latin typeface="Lato"/>
                <a:ea typeface="Lato"/>
                <a:cs typeface="Lato"/>
                <a:sym typeface="Lato"/>
              </a:rPr>
              <a:t>Self-efficacy</a:t>
            </a:r>
            <a:endParaRPr sz="1000" dirty="0">
              <a:latin typeface="Lato"/>
              <a:ea typeface="Lato"/>
              <a:cs typeface="Lato"/>
              <a:sym typeface="Lato"/>
            </a:endParaRPr>
          </a:p>
          <a:p>
            <a:pPr marL="0" marR="0" lvl="0" indent="0" algn="l" rtl="0">
              <a:lnSpc>
                <a:spcPct val="115000"/>
              </a:lnSpc>
              <a:spcBef>
                <a:spcPts val="500"/>
              </a:spcBef>
              <a:spcAft>
                <a:spcPts val="0"/>
              </a:spcAft>
              <a:buNone/>
            </a:pPr>
            <a:r>
              <a:rPr lang="en" sz="1000" dirty="0">
                <a:solidFill>
                  <a:schemeClr val="dk1"/>
                </a:solidFill>
                <a:latin typeface="Lato"/>
                <a:ea typeface="Lato"/>
                <a:cs typeface="Lato"/>
                <a:sym typeface="Lato"/>
              </a:rPr>
              <a:t>Technology skills</a:t>
            </a:r>
            <a:endParaRPr sz="1000" dirty="0">
              <a:latin typeface="Lato"/>
              <a:ea typeface="Lato"/>
              <a:cs typeface="Lato"/>
              <a:sym typeface="Lato"/>
            </a:endParaRPr>
          </a:p>
          <a:p>
            <a:pPr marL="0" marR="0" lvl="0" indent="0" algn="l" rtl="0">
              <a:lnSpc>
                <a:spcPct val="115000"/>
              </a:lnSpc>
              <a:spcBef>
                <a:spcPts val="500"/>
              </a:spcBef>
              <a:spcAft>
                <a:spcPts val="0"/>
              </a:spcAft>
              <a:buNone/>
            </a:pPr>
            <a:r>
              <a:rPr lang="en" sz="1000" dirty="0">
                <a:solidFill>
                  <a:schemeClr val="dk1"/>
                </a:solidFill>
                <a:latin typeface="Lato"/>
                <a:ea typeface="Lato"/>
                <a:cs typeface="Lato"/>
                <a:sym typeface="Lato"/>
              </a:rPr>
              <a:t>Working with others</a:t>
            </a:r>
            <a:endParaRPr sz="1000" dirty="0">
              <a:latin typeface="Lato"/>
              <a:ea typeface="Lato"/>
              <a:cs typeface="Lato"/>
              <a:sym typeface="Lato"/>
            </a:endParaRPr>
          </a:p>
        </p:txBody>
      </p:sp>
      <p:sp>
        <p:nvSpPr>
          <p:cNvPr id="2065" name="Google Shape;2065;p212">
            <a:extLst>
              <a:ext uri="{C183D7F6-B498-43B3-948B-1728B52AA6E4}">
                <adec:decorative xmlns:adec="http://schemas.microsoft.com/office/drawing/2017/decorative" val="1"/>
              </a:ext>
            </a:extLst>
          </p:cNvPr>
          <p:cNvSpPr/>
          <p:nvPr/>
        </p:nvSpPr>
        <p:spPr>
          <a:xfrm>
            <a:off x="7470850" y="1771013"/>
            <a:ext cx="137100" cy="138300"/>
          </a:xfrm>
          <a:prstGeom prst="rect">
            <a:avLst/>
          </a:prstGeom>
          <a:solidFill>
            <a:srgbClr val="50E2C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66" name="Google Shape;2066;p212">
            <a:extLst>
              <a:ext uri="{C183D7F6-B498-43B3-948B-1728B52AA6E4}">
                <adec:decorative xmlns:adec="http://schemas.microsoft.com/office/drawing/2017/decorative" val="1"/>
              </a:ext>
            </a:extLst>
          </p:cNvPr>
          <p:cNvSpPr/>
          <p:nvPr/>
        </p:nvSpPr>
        <p:spPr>
          <a:xfrm>
            <a:off x="7470850" y="2005772"/>
            <a:ext cx="137100" cy="138300"/>
          </a:xfrm>
          <a:prstGeom prst="rect">
            <a:avLst/>
          </a:prstGeom>
          <a:solidFill>
            <a:srgbClr val="6AA84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67" name="Google Shape;2067;p212">
            <a:extLst>
              <a:ext uri="{C183D7F6-B498-43B3-948B-1728B52AA6E4}">
                <adec:decorative xmlns:adec="http://schemas.microsoft.com/office/drawing/2017/decorative" val="1"/>
              </a:ext>
            </a:extLst>
          </p:cNvPr>
          <p:cNvSpPr/>
          <p:nvPr/>
        </p:nvSpPr>
        <p:spPr>
          <a:xfrm>
            <a:off x="7470850" y="2240531"/>
            <a:ext cx="137100" cy="138300"/>
          </a:xfrm>
          <a:prstGeom prst="rect">
            <a:avLst/>
          </a:prstGeom>
          <a:solidFill>
            <a:srgbClr val="FFCC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68" name="Google Shape;2068;p212">
            <a:extLst>
              <a:ext uri="{C183D7F6-B498-43B3-948B-1728B52AA6E4}">
                <adec:decorative xmlns:adec="http://schemas.microsoft.com/office/drawing/2017/decorative" val="1"/>
              </a:ext>
            </a:extLst>
          </p:cNvPr>
          <p:cNvSpPr/>
          <p:nvPr/>
        </p:nvSpPr>
        <p:spPr>
          <a:xfrm>
            <a:off x="7470850" y="2475291"/>
            <a:ext cx="137100" cy="138300"/>
          </a:xfrm>
          <a:prstGeom prst="rect">
            <a:avLst/>
          </a:prstGeom>
          <a:solidFill>
            <a:srgbClr val="00B0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69" name="Google Shape;2069;p212">
            <a:extLst>
              <a:ext uri="{C183D7F6-B498-43B3-948B-1728B52AA6E4}">
                <adec:decorative xmlns:adec="http://schemas.microsoft.com/office/drawing/2017/decorative" val="1"/>
              </a:ext>
            </a:extLst>
          </p:cNvPr>
          <p:cNvSpPr/>
          <p:nvPr/>
        </p:nvSpPr>
        <p:spPr>
          <a:xfrm>
            <a:off x="7470850" y="2710050"/>
            <a:ext cx="137100" cy="138300"/>
          </a:xfrm>
          <a:prstGeom prst="rect">
            <a:avLst/>
          </a:prstGeom>
          <a:solidFill>
            <a:srgbClr val="02194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70" name="Google Shape;2070;p212">
            <a:extLst>
              <a:ext uri="{C183D7F6-B498-43B3-948B-1728B52AA6E4}">
                <adec:decorative xmlns:adec="http://schemas.microsoft.com/office/drawing/2017/decorative" val="1"/>
              </a:ext>
            </a:extLst>
          </p:cNvPr>
          <p:cNvSpPr/>
          <p:nvPr/>
        </p:nvSpPr>
        <p:spPr>
          <a:xfrm>
            <a:off x="7470850" y="2944809"/>
            <a:ext cx="137100" cy="138300"/>
          </a:xfrm>
          <a:prstGeom prst="rect">
            <a:avLst/>
          </a:prstGeom>
          <a:solidFill>
            <a:srgbClr val="5520D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71" name="Google Shape;2071;p212">
            <a:extLst>
              <a:ext uri="{C183D7F6-B498-43B3-948B-1728B52AA6E4}">
                <adec:decorative xmlns:adec="http://schemas.microsoft.com/office/drawing/2017/decorative" val="1"/>
              </a:ext>
            </a:extLst>
          </p:cNvPr>
          <p:cNvSpPr/>
          <p:nvPr/>
        </p:nvSpPr>
        <p:spPr>
          <a:xfrm>
            <a:off x="7470850" y="3179568"/>
            <a:ext cx="137100" cy="138300"/>
          </a:xfrm>
          <a:prstGeom prst="rect">
            <a:avLst/>
          </a:prstGeom>
          <a:solidFill>
            <a:srgbClr val="EA063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72" name="Google Shape;2072;p212"/>
          <p:cNvSpPr txBox="1"/>
          <p:nvPr/>
        </p:nvSpPr>
        <p:spPr>
          <a:xfrm>
            <a:off x="5711394" y="4951208"/>
            <a:ext cx="3432600" cy="1923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a:solidFill>
                  <a:schemeClr val="dk1"/>
                </a:solidFill>
                <a:latin typeface="Lato"/>
                <a:ea typeface="Lato"/>
                <a:cs typeface="Lato"/>
                <a:sym typeface="Lato"/>
              </a:rPr>
              <a:t>Source: World Economic Forum, Future of Jobs Report, 2025 </a:t>
            </a:r>
            <a:endParaRPr sz="800">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9" name="Google Shape;2079;p213"/>
          <p:cNvSpPr txBox="1">
            <a:spLocks noGrp="1"/>
          </p:cNvSpPr>
          <p:nvPr>
            <p:ph type="ctrTitle"/>
          </p:nvPr>
        </p:nvSpPr>
        <p:spPr>
          <a:xfrm>
            <a:off x="685800" y="356200"/>
            <a:ext cx="8196000" cy="450000"/>
          </a:xfrm>
          <a:prstGeom prst="rect">
            <a:avLst/>
          </a:prstGeom>
        </p:spPr>
        <p:txBody>
          <a:bodyPr spcFirstLastPara="1" wrap="square" lIns="0" tIns="60925" rIns="121900" bIns="60925" anchor="b" anchorCtr="0">
            <a:noAutofit/>
          </a:bodyPr>
          <a:lstStyle/>
          <a:p>
            <a:pPr marL="0" lvl="0" indent="0" algn="l" rtl="0">
              <a:spcBef>
                <a:spcPts val="0"/>
              </a:spcBef>
              <a:spcAft>
                <a:spcPts val="0"/>
              </a:spcAft>
              <a:buNone/>
            </a:pPr>
            <a:r>
              <a:rPr lang="en" sz="2600" dirty="0">
                <a:latin typeface="Lato"/>
                <a:ea typeface="Lato"/>
                <a:cs typeface="Lato"/>
                <a:sym typeface="Lato"/>
              </a:rPr>
              <a:t>CIEE: Exploring Measurement on Two Time Horizons</a:t>
            </a:r>
            <a:endParaRPr sz="2600" dirty="0">
              <a:latin typeface="Lato"/>
              <a:ea typeface="Lato"/>
              <a:cs typeface="Lato"/>
              <a:sym typeface="Lato"/>
            </a:endParaRPr>
          </a:p>
        </p:txBody>
      </p:sp>
      <p:sp>
        <p:nvSpPr>
          <p:cNvPr id="2078" name="Google Shape;2078;p213"/>
          <p:cNvSpPr txBox="1">
            <a:spLocks noGrp="1"/>
          </p:cNvSpPr>
          <p:nvPr>
            <p:ph type="body" idx="1"/>
          </p:nvPr>
        </p:nvSpPr>
        <p:spPr>
          <a:xfrm>
            <a:off x="685800" y="918615"/>
            <a:ext cx="7772400" cy="3714000"/>
          </a:xfrm>
          <a:prstGeom prst="rect">
            <a:avLst/>
          </a:prstGeom>
        </p:spPr>
        <p:txBody>
          <a:bodyPr spcFirstLastPara="1" wrap="square" lIns="0" tIns="60925" rIns="121900" bIns="60925" anchor="t" anchorCtr="0">
            <a:normAutofit/>
          </a:bodyPr>
          <a:lstStyle/>
          <a:p>
            <a:pPr marL="0" lvl="0" indent="0" algn="l" rtl="0">
              <a:spcBef>
                <a:spcPts val="975"/>
              </a:spcBef>
              <a:spcAft>
                <a:spcPts val="0"/>
              </a:spcAft>
              <a:buNone/>
            </a:pPr>
            <a:endParaRPr/>
          </a:p>
          <a:p>
            <a:pPr marL="457200" lvl="0" indent="-387350" algn="l" rtl="0">
              <a:spcBef>
                <a:spcPts val="975"/>
              </a:spcBef>
              <a:spcAft>
                <a:spcPts val="0"/>
              </a:spcAft>
              <a:buSzPts val="2500"/>
              <a:buFont typeface="Lato"/>
              <a:buAutoNum type="arabicPeriod"/>
            </a:pPr>
            <a:r>
              <a:rPr lang="en" sz="2350">
                <a:latin typeface="Lato"/>
                <a:ea typeface="Lato"/>
                <a:cs typeface="Lato"/>
                <a:sym typeface="Lato"/>
              </a:rPr>
              <a:t>Immediate Improvement: Req’d by SB 460</a:t>
            </a:r>
            <a:endParaRPr sz="2350">
              <a:latin typeface="Lato"/>
              <a:ea typeface="Lato"/>
              <a:cs typeface="Lato"/>
              <a:sym typeface="Lato"/>
            </a:endParaRPr>
          </a:p>
          <a:p>
            <a:pPr marL="457200" lvl="0" indent="0" algn="l" rtl="0">
              <a:spcBef>
                <a:spcPts val="1000"/>
              </a:spcBef>
              <a:spcAft>
                <a:spcPts val="0"/>
              </a:spcAft>
              <a:buNone/>
            </a:pPr>
            <a:endParaRPr sz="2350">
              <a:latin typeface="Lato"/>
              <a:ea typeface="Lato"/>
              <a:cs typeface="Lato"/>
              <a:sym typeface="Lato"/>
            </a:endParaRPr>
          </a:p>
          <a:p>
            <a:pPr marL="457200" lvl="0" indent="-387350" algn="l" rtl="0">
              <a:spcBef>
                <a:spcPts val="1000"/>
              </a:spcBef>
              <a:spcAft>
                <a:spcPts val="0"/>
              </a:spcAft>
              <a:buSzPts val="2500"/>
              <a:buFont typeface="Lato"/>
              <a:buAutoNum type="arabicPeriod"/>
            </a:pPr>
            <a:r>
              <a:rPr lang="en" sz="2350">
                <a:latin typeface="Lato"/>
                <a:ea typeface="Lato"/>
                <a:cs typeface="Lato"/>
                <a:sym typeface="Lato"/>
              </a:rPr>
              <a:t>Long-Term Focus on Three Things: </a:t>
            </a:r>
            <a:endParaRPr sz="2350">
              <a:latin typeface="Lato"/>
              <a:ea typeface="Lato"/>
              <a:cs typeface="Lato"/>
              <a:sym typeface="Lato"/>
            </a:endParaRPr>
          </a:p>
          <a:p>
            <a:pPr marL="914400" lvl="1" indent="-387350" algn="l" rtl="0">
              <a:spcBef>
                <a:spcPts val="1000"/>
              </a:spcBef>
              <a:spcAft>
                <a:spcPts val="0"/>
              </a:spcAft>
              <a:buSzPts val="2500"/>
              <a:buFont typeface="Lato"/>
              <a:buAutoNum type="alphaLcPeriod"/>
            </a:pPr>
            <a:r>
              <a:rPr lang="en" sz="2350" i="1">
                <a:latin typeface="Lato"/>
                <a:ea typeface="Lato"/>
                <a:cs typeface="Lato"/>
                <a:sym typeface="Lato"/>
              </a:rPr>
              <a:t>What</a:t>
            </a:r>
            <a:r>
              <a:rPr lang="en" sz="2350">
                <a:latin typeface="Lato"/>
                <a:ea typeface="Lato"/>
                <a:cs typeface="Lato"/>
                <a:sym typeface="Lato"/>
              </a:rPr>
              <a:t>: Measuring Emerging Content Knowledge</a:t>
            </a:r>
            <a:endParaRPr sz="2350">
              <a:latin typeface="Lato"/>
              <a:ea typeface="Lato"/>
              <a:cs typeface="Lato"/>
              <a:sym typeface="Lato"/>
            </a:endParaRPr>
          </a:p>
          <a:p>
            <a:pPr marL="914400" lvl="1" indent="-387350" algn="l" rtl="0">
              <a:spcBef>
                <a:spcPts val="1000"/>
              </a:spcBef>
              <a:spcAft>
                <a:spcPts val="0"/>
              </a:spcAft>
              <a:buSzPts val="2500"/>
              <a:buFont typeface="Lato"/>
              <a:buAutoNum type="alphaLcPeriod"/>
            </a:pPr>
            <a:r>
              <a:rPr lang="en" sz="2350" i="1">
                <a:latin typeface="Lato"/>
                <a:ea typeface="Lato"/>
                <a:cs typeface="Lato"/>
                <a:sym typeface="Lato"/>
              </a:rPr>
              <a:t>What</a:t>
            </a:r>
            <a:r>
              <a:rPr lang="en" sz="2350">
                <a:latin typeface="Lato"/>
                <a:ea typeface="Lato"/>
                <a:cs typeface="Lato"/>
                <a:sym typeface="Lato"/>
              </a:rPr>
              <a:t>: Measuring Adaptive Durable Skills</a:t>
            </a:r>
            <a:endParaRPr sz="2350">
              <a:latin typeface="Lato"/>
              <a:ea typeface="Lato"/>
              <a:cs typeface="Lato"/>
              <a:sym typeface="Lato"/>
            </a:endParaRPr>
          </a:p>
          <a:p>
            <a:pPr marL="914400" lvl="1" indent="-387350" algn="l" rtl="0">
              <a:spcBef>
                <a:spcPts val="1000"/>
              </a:spcBef>
              <a:spcAft>
                <a:spcPts val="1000"/>
              </a:spcAft>
              <a:buSzPts val="2500"/>
              <a:buFont typeface="Lato"/>
              <a:buAutoNum type="alphaLcPeriod"/>
            </a:pPr>
            <a:r>
              <a:rPr lang="en" sz="2350" i="1">
                <a:latin typeface="Lato"/>
                <a:ea typeface="Lato"/>
                <a:cs typeface="Lato"/>
                <a:sym typeface="Lato"/>
              </a:rPr>
              <a:t>How</a:t>
            </a:r>
            <a:r>
              <a:rPr lang="en" sz="2350">
                <a:latin typeface="Lato"/>
                <a:ea typeface="Lato"/>
                <a:cs typeface="Lato"/>
                <a:sym typeface="Lato"/>
              </a:rPr>
              <a:t>: Measuring Learning in New &amp; Variable Ways</a:t>
            </a:r>
            <a:endParaRPr sz="2350">
              <a:latin typeface="Lato"/>
              <a:ea typeface="Lato"/>
              <a:cs typeface="Lato"/>
              <a:sym typeface="Lato"/>
            </a:endParaRPr>
          </a:p>
        </p:txBody>
      </p:sp>
      <p:sp>
        <p:nvSpPr>
          <p:cNvPr id="2080" name="Google Shape;2080;p21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160"/>
          <p:cNvSpPr txBox="1">
            <a:spLocks noGrp="1"/>
          </p:cNvSpPr>
          <p:nvPr>
            <p:ph type="title"/>
          </p:nvPr>
        </p:nvSpPr>
        <p:spPr>
          <a:xfrm>
            <a:off x="628650" y="273844"/>
            <a:ext cx="7886700" cy="628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Commission Change Process</a:t>
            </a:r>
            <a:endParaRPr/>
          </a:p>
        </p:txBody>
      </p:sp>
      <p:pic>
        <p:nvPicPr>
          <p:cNvPr id="1347" name="Google Shape;1347;p160" descr="IF WE...&#10;Learn from the best education systems.&#10;Adapt and innovate upon these systems.&#10;Create a new policy design.&#10;Anticipate and innovate for a changing future.&#10;Expand oartnerships to implement changes.&#10;Learn from what works; envolve/eliminate what doesn't.&#10;We create a system that is Innovative.&#10;Adaptative.&#10;Globally Competitive.&#10;Equitable."/>
          <p:cNvPicPr preferRelativeResize="0"/>
          <p:nvPr/>
        </p:nvPicPr>
        <p:blipFill rotWithShape="1">
          <a:blip r:embed="rId3">
            <a:alphaModFix/>
          </a:blip>
          <a:srcRect l="1156" t="4906" b="5888"/>
          <a:stretch/>
        </p:blipFill>
        <p:spPr>
          <a:xfrm>
            <a:off x="2506975" y="954100"/>
            <a:ext cx="4358650" cy="3935875"/>
          </a:xfrm>
          <a:prstGeom prst="rect">
            <a:avLst/>
          </a:prstGeom>
          <a:noFill/>
          <a:ln>
            <a:noFill/>
          </a:ln>
        </p:spPr>
      </p:pic>
      <p:sp>
        <p:nvSpPr>
          <p:cNvPr id="1348" name="Google Shape;1348;p16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6" name="Google Shape;2086;p214"/>
          <p:cNvSpPr txBox="1">
            <a:spLocks noGrp="1"/>
          </p:cNvSpPr>
          <p:nvPr>
            <p:ph type="ctrTitle"/>
          </p:nvPr>
        </p:nvSpPr>
        <p:spPr>
          <a:xfrm>
            <a:off x="685800" y="215676"/>
            <a:ext cx="7772400" cy="450000"/>
          </a:xfrm>
          <a:prstGeom prst="rect">
            <a:avLst/>
          </a:prstGeom>
        </p:spPr>
        <p:txBody>
          <a:bodyPr spcFirstLastPara="1" wrap="square" lIns="0" tIns="60925" rIns="121900" bIns="60925" anchor="b" anchorCtr="0">
            <a:normAutofit fontScale="90000"/>
          </a:bodyPr>
          <a:lstStyle/>
          <a:p>
            <a:pPr marL="0" lvl="0" indent="0" algn="l" rtl="0">
              <a:spcBef>
                <a:spcPts val="0"/>
              </a:spcBef>
              <a:spcAft>
                <a:spcPts val="0"/>
              </a:spcAft>
              <a:buNone/>
            </a:pPr>
            <a:r>
              <a:rPr lang="en">
                <a:latin typeface="Lato"/>
                <a:ea typeface="Lato"/>
                <a:cs typeface="Lato"/>
                <a:sym typeface="Lato"/>
              </a:rPr>
              <a:t>Immediate Improvement: SB460</a:t>
            </a:r>
            <a:endParaRPr>
              <a:latin typeface="Lato"/>
              <a:ea typeface="Lato"/>
              <a:cs typeface="Lato"/>
              <a:sym typeface="Lato"/>
            </a:endParaRPr>
          </a:p>
        </p:txBody>
      </p:sp>
      <p:sp>
        <p:nvSpPr>
          <p:cNvPr id="2085" name="Google Shape;2085;p214"/>
          <p:cNvSpPr txBox="1">
            <a:spLocks noGrp="1"/>
          </p:cNvSpPr>
          <p:nvPr>
            <p:ph type="body" idx="1"/>
          </p:nvPr>
        </p:nvSpPr>
        <p:spPr>
          <a:xfrm>
            <a:off x="156300" y="874275"/>
            <a:ext cx="4874700" cy="3932100"/>
          </a:xfrm>
          <a:prstGeom prst="rect">
            <a:avLst/>
          </a:prstGeom>
        </p:spPr>
        <p:txBody>
          <a:bodyPr spcFirstLastPara="1" wrap="square" lIns="0" tIns="60925" rIns="121900" bIns="60925" anchor="t" anchorCtr="0">
            <a:normAutofit fontScale="85000" lnSpcReduction="20000"/>
          </a:bodyPr>
          <a:lstStyle/>
          <a:p>
            <a:pPr marL="0" lvl="0" indent="0" algn="l" rtl="0">
              <a:spcBef>
                <a:spcPts val="975"/>
              </a:spcBef>
              <a:spcAft>
                <a:spcPts val="0"/>
              </a:spcAft>
              <a:buNone/>
            </a:pPr>
            <a:r>
              <a:rPr lang="en" sz="1850" b="1">
                <a:latin typeface="Lato"/>
                <a:ea typeface="Lato"/>
                <a:cs typeface="Lato"/>
                <a:sym typeface="Lato"/>
              </a:rPr>
              <a:t>SB460: CIEE shall report by June 30th, 2026:</a:t>
            </a:r>
            <a:endParaRPr sz="1850" b="1">
              <a:latin typeface="Lato"/>
              <a:ea typeface="Lato"/>
              <a:cs typeface="Lato"/>
              <a:sym typeface="Lato"/>
            </a:endParaRPr>
          </a:p>
          <a:p>
            <a:pPr marL="457200" lvl="0" indent="-328453" algn="l" rtl="0">
              <a:spcBef>
                <a:spcPts val="975"/>
              </a:spcBef>
              <a:spcAft>
                <a:spcPts val="0"/>
              </a:spcAft>
              <a:buSzPct val="100000"/>
              <a:buFont typeface="Lato"/>
              <a:buChar char="•"/>
            </a:pPr>
            <a:r>
              <a:rPr lang="en" sz="1850" b="1">
                <a:latin typeface="Lato"/>
                <a:ea typeface="Lato"/>
                <a:cs typeface="Lato"/>
                <a:sym typeface="Lato"/>
              </a:rPr>
              <a:t>Redundant reporting elimination:</a:t>
            </a:r>
            <a:endParaRPr sz="1850" b="1">
              <a:latin typeface="Lato"/>
              <a:ea typeface="Lato"/>
              <a:cs typeface="Lato"/>
              <a:sym typeface="Lato"/>
            </a:endParaRPr>
          </a:p>
          <a:p>
            <a:pPr marL="457200" lvl="0" indent="0" algn="l" rtl="0">
              <a:spcBef>
                <a:spcPts val="975"/>
              </a:spcBef>
              <a:spcAft>
                <a:spcPts val="0"/>
              </a:spcAft>
              <a:buNone/>
            </a:pPr>
            <a:r>
              <a:rPr lang="en" sz="1850">
                <a:latin typeface="Lato"/>
                <a:ea typeface="Lato"/>
                <a:cs typeface="Lato"/>
                <a:sym typeface="Lato"/>
              </a:rPr>
              <a:t>Inventory + redundancy map + top 3-5 elimination candidates</a:t>
            </a:r>
            <a:endParaRPr sz="1850">
              <a:latin typeface="Lato"/>
              <a:ea typeface="Lato"/>
              <a:cs typeface="Lato"/>
              <a:sym typeface="Lato"/>
            </a:endParaRPr>
          </a:p>
          <a:p>
            <a:pPr marL="0" lvl="0" indent="0" algn="l" rtl="0">
              <a:spcBef>
                <a:spcPts val="975"/>
              </a:spcBef>
              <a:spcAft>
                <a:spcPts val="0"/>
              </a:spcAft>
              <a:buNone/>
            </a:pPr>
            <a:endParaRPr sz="1850">
              <a:latin typeface="Lato"/>
              <a:ea typeface="Lato"/>
              <a:cs typeface="Lato"/>
              <a:sym typeface="Lato"/>
            </a:endParaRPr>
          </a:p>
          <a:p>
            <a:pPr marL="0" lvl="0" indent="0" algn="l" rtl="0">
              <a:spcBef>
                <a:spcPts val="975"/>
              </a:spcBef>
              <a:spcAft>
                <a:spcPts val="0"/>
              </a:spcAft>
              <a:buNone/>
            </a:pPr>
            <a:r>
              <a:rPr lang="en" sz="1850" b="1">
                <a:latin typeface="Lato"/>
                <a:ea typeface="Lato"/>
                <a:cs typeface="Lato"/>
                <a:sym typeface="Lato"/>
              </a:rPr>
              <a:t>SB460: CIEE shall report by June 30th, 2027:</a:t>
            </a:r>
            <a:endParaRPr sz="1850" b="1">
              <a:latin typeface="Lato"/>
              <a:ea typeface="Lato"/>
              <a:cs typeface="Lato"/>
              <a:sym typeface="Lato"/>
            </a:endParaRPr>
          </a:p>
          <a:p>
            <a:pPr marL="457200" lvl="0" indent="0" algn="l" rtl="0">
              <a:spcBef>
                <a:spcPts val="975"/>
              </a:spcBef>
              <a:spcAft>
                <a:spcPts val="0"/>
              </a:spcAft>
              <a:buNone/>
            </a:pPr>
            <a:endParaRPr sz="1850">
              <a:latin typeface="Lato"/>
              <a:ea typeface="Lato"/>
              <a:cs typeface="Lato"/>
              <a:sym typeface="Lato"/>
            </a:endParaRPr>
          </a:p>
          <a:p>
            <a:pPr marL="457200" lvl="0" indent="-328453" algn="l" rtl="0">
              <a:spcBef>
                <a:spcPts val="975"/>
              </a:spcBef>
              <a:spcAft>
                <a:spcPts val="0"/>
              </a:spcAft>
              <a:buSzPct val="100000"/>
              <a:buFont typeface="Lato"/>
              <a:buChar char="•"/>
            </a:pPr>
            <a:r>
              <a:rPr lang="en" sz="1850" b="1">
                <a:latin typeface="Lato"/>
                <a:ea typeface="Lato"/>
                <a:cs typeface="Lato"/>
                <a:sym typeface="Lato"/>
              </a:rPr>
              <a:t>Central repository + reporting framework:</a:t>
            </a:r>
            <a:endParaRPr sz="1850" b="1">
              <a:latin typeface="Lato"/>
              <a:ea typeface="Lato"/>
              <a:cs typeface="Lato"/>
              <a:sym typeface="Lato"/>
            </a:endParaRPr>
          </a:p>
          <a:p>
            <a:pPr marL="457200" lvl="0" indent="0" algn="l" rtl="0">
              <a:spcBef>
                <a:spcPts val="975"/>
              </a:spcBef>
              <a:spcAft>
                <a:spcPts val="0"/>
              </a:spcAft>
              <a:buNone/>
            </a:pPr>
            <a:r>
              <a:rPr lang="en" sz="1850">
                <a:latin typeface="Lato"/>
                <a:ea typeface="Lato"/>
                <a:cs typeface="Lato"/>
                <a:sym typeface="Lato"/>
              </a:rPr>
              <a:t>Recommended structure + governance options + initial data dictionary outline (aligned to SAR direction)</a:t>
            </a:r>
            <a:endParaRPr sz="1850">
              <a:latin typeface="Lato"/>
              <a:ea typeface="Lato"/>
              <a:cs typeface="Lato"/>
              <a:sym typeface="Lato"/>
            </a:endParaRPr>
          </a:p>
          <a:p>
            <a:pPr marL="457200" lvl="0" indent="-328453" algn="l" rtl="0">
              <a:spcBef>
                <a:spcPts val="975"/>
              </a:spcBef>
              <a:spcAft>
                <a:spcPts val="0"/>
              </a:spcAft>
              <a:buSzPct val="100000"/>
              <a:buFont typeface="Lato"/>
              <a:buChar char="•"/>
            </a:pPr>
            <a:r>
              <a:rPr lang="en" sz="1850" b="1">
                <a:latin typeface="Lato"/>
                <a:ea typeface="Lato"/>
                <a:cs typeface="Lato"/>
                <a:sym typeface="Lato"/>
              </a:rPr>
              <a:t>Forward-looking measurement exploration:</a:t>
            </a:r>
            <a:endParaRPr sz="1850" b="1">
              <a:latin typeface="Lato"/>
              <a:ea typeface="Lato"/>
              <a:cs typeface="Lato"/>
              <a:sym typeface="Lato"/>
            </a:endParaRPr>
          </a:p>
          <a:p>
            <a:pPr marL="457200" lvl="0" indent="0" algn="l" rtl="0">
              <a:spcBef>
                <a:spcPts val="975"/>
              </a:spcBef>
              <a:spcAft>
                <a:spcPts val="0"/>
              </a:spcAft>
              <a:buNone/>
            </a:pPr>
            <a:r>
              <a:rPr lang="en" sz="1850">
                <a:latin typeface="Lato"/>
                <a:ea typeface="Lato"/>
                <a:cs typeface="Lato"/>
                <a:sym typeface="Lato"/>
              </a:rPr>
              <a:t>2–3 pilot-ready options + feasibility/validity constraints + recommended guardrails</a:t>
            </a:r>
            <a:endParaRPr>
              <a:latin typeface="Lato"/>
              <a:ea typeface="Lato"/>
              <a:cs typeface="Lato"/>
              <a:sym typeface="Lato"/>
            </a:endParaRPr>
          </a:p>
          <a:p>
            <a:pPr marL="0" lvl="0" indent="0" algn="l" rtl="0">
              <a:spcBef>
                <a:spcPts val="975"/>
              </a:spcBef>
              <a:spcAft>
                <a:spcPts val="0"/>
              </a:spcAft>
              <a:buNone/>
            </a:pPr>
            <a:endParaRPr/>
          </a:p>
        </p:txBody>
      </p:sp>
      <p:sp>
        <p:nvSpPr>
          <p:cNvPr id="2087" name="Google Shape;2087;p214"/>
          <p:cNvSpPr txBox="1">
            <a:spLocks noGrp="1"/>
          </p:cNvSpPr>
          <p:nvPr>
            <p:ph type="body" idx="1"/>
          </p:nvPr>
        </p:nvSpPr>
        <p:spPr>
          <a:xfrm>
            <a:off x="5031000" y="874275"/>
            <a:ext cx="3780300" cy="3566700"/>
          </a:xfrm>
          <a:prstGeom prst="rect">
            <a:avLst/>
          </a:prstGeom>
        </p:spPr>
        <p:txBody>
          <a:bodyPr spcFirstLastPara="1" wrap="square" lIns="0" tIns="60925" rIns="121900" bIns="60925" anchor="t" anchorCtr="0">
            <a:normAutofit/>
          </a:bodyPr>
          <a:lstStyle/>
          <a:p>
            <a:pPr marL="0" lvl="0" indent="0" algn="l" rtl="0">
              <a:spcBef>
                <a:spcPts val="975"/>
              </a:spcBef>
              <a:spcAft>
                <a:spcPts val="0"/>
              </a:spcAft>
              <a:buNone/>
            </a:pPr>
            <a:endParaRPr sz="1850">
              <a:latin typeface="Lato"/>
              <a:ea typeface="Lato"/>
              <a:cs typeface="Lato"/>
              <a:sym typeface="Lato"/>
            </a:endParaRPr>
          </a:p>
          <a:p>
            <a:pPr marL="0" lvl="0" indent="0" algn="l" rtl="0">
              <a:spcBef>
                <a:spcPts val="975"/>
              </a:spcBef>
              <a:spcAft>
                <a:spcPts val="0"/>
              </a:spcAft>
              <a:buNone/>
            </a:pPr>
            <a:r>
              <a:rPr lang="en" b="1">
                <a:latin typeface="Lato"/>
                <a:ea typeface="Lato"/>
                <a:cs typeface="Lato"/>
                <a:sym typeface="Lato"/>
              </a:rPr>
              <a:t>How We Will Accomplish This:</a:t>
            </a:r>
            <a:endParaRPr b="1">
              <a:latin typeface="Lato"/>
              <a:ea typeface="Lato"/>
              <a:cs typeface="Lato"/>
              <a:sym typeface="Lato"/>
            </a:endParaRPr>
          </a:p>
          <a:p>
            <a:pPr marL="0" lvl="0" indent="0" algn="l" rtl="0">
              <a:lnSpc>
                <a:spcPct val="115000"/>
              </a:lnSpc>
              <a:spcBef>
                <a:spcPts val="975"/>
              </a:spcBef>
              <a:spcAft>
                <a:spcPts val="0"/>
              </a:spcAft>
              <a:buNone/>
            </a:pPr>
            <a:r>
              <a:rPr lang="en">
                <a:latin typeface="Lato"/>
                <a:ea typeface="Lato"/>
                <a:cs typeface="Lato"/>
                <a:sym typeface="Lato"/>
              </a:rPr>
              <a:t>We will deliverable a June 30 report that offers: redundancy recommendations, a coherent reporting framework that complements SAR, and pilot-ready options for next generation measures – without prematurely locking NV into metrics that aren’t validated or implementable statewide.</a:t>
            </a:r>
            <a:endParaRPr/>
          </a:p>
        </p:txBody>
      </p:sp>
      <p:sp>
        <p:nvSpPr>
          <p:cNvPr id="2088" name="Google Shape;2088;p21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4" name="Google Shape;2094;p215"/>
          <p:cNvSpPr txBox="1">
            <a:spLocks noGrp="1"/>
          </p:cNvSpPr>
          <p:nvPr>
            <p:ph type="ctrTitle"/>
          </p:nvPr>
        </p:nvSpPr>
        <p:spPr>
          <a:xfrm>
            <a:off x="685800" y="215676"/>
            <a:ext cx="7772400" cy="450000"/>
          </a:xfrm>
          <a:prstGeom prst="rect">
            <a:avLst/>
          </a:prstGeom>
        </p:spPr>
        <p:txBody>
          <a:bodyPr spcFirstLastPara="1" wrap="square" lIns="0" tIns="60925" rIns="121900" bIns="60925" anchor="b" anchorCtr="0">
            <a:normAutofit fontScale="90000"/>
          </a:bodyPr>
          <a:lstStyle/>
          <a:p>
            <a:pPr marL="0" lvl="0" indent="0" algn="l" rtl="0">
              <a:spcBef>
                <a:spcPts val="0"/>
              </a:spcBef>
              <a:spcAft>
                <a:spcPts val="0"/>
              </a:spcAft>
              <a:buNone/>
            </a:pPr>
            <a:r>
              <a:rPr lang="en">
                <a:latin typeface="Lato"/>
                <a:ea typeface="Lato"/>
                <a:cs typeface="Lato"/>
                <a:sym typeface="Lato"/>
              </a:rPr>
              <a:t>SB460</a:t>
            </a:r>
            <a:endParaRPr>
              <a:latin typeface="Lato"/>
              <a:ea typeface="Lato"/>
              <a:cs typeface="Lato"/>
              <a:sym typeface="Lato"/>
            </a:endParaRPr>
          </a:p>
        </p:txBody>
      </p:sp>
      <p:sp>
        <p:nvSpPr>
          <p:cNvPr id="2093" name="Google Shape;2093;p215"/>
          <p:cNvSpPr txBox="1">
            <a:spLocks noGrp="1"/>
          </p:cNvSpPr>
          <p:nvPr>
            <p:ph type="body" idx="1"/>
          </p:nvPr>
        </p:nvSpPr>
        <p:spPr>
          <a:xfrm>
            <a:off x="156300" y="874275"/>
            <a:ext cx="7947600" cy="3932100"/>
          </a:xfrm>
          <a:prstGeom prst="rect">
            <a:avLst/>
          </a:prstGeom>
        </p:spPr>
        <p:txBody>
          <a:bodyPr spcFirstLastPara="1" wrap="square" lIns="0" tIns="60925" rIns="121900" bIns="60925" anchor="t" anchorCtr="0">
            <a:normAutofit lnSpcReduction="10000"/>
          </a:bodyPr>
          <a:lstStyle/>
          <a:p>
            <a:pPr marL="0" lvl="0" indent="0" algn="l" rtl="0">
              <a:spcBef>
                <a:spcPts val="975"/>
              </a:spcBef>
              <a:spcAft>
                <a:spcPts val="0"/>
              </a:spcAft>
              <a:buNone/>
            </a:pPr>
            <a:r>
              <a:rPr lang="en" sz="1850" b="1">
                <a:latin typeface="Lato"/>
                <a:ea typeface="Lato"/>
                <a:cs typeface="Lato"/>
                <a:sym typeface="Lato"/>
              </a:rPr>
              <a:t>Redundant Reporting Recommendation:</a:t>
            </a:r>
            <a:endParaRPr sz="1850">
              <a:latin typeface="Lato"/>
              <a:ea typeface="Lato"/>
              <a:cs typeface="Lato"/>
              <a:sym typeface="Lato"/>
            </a:endParaRPr>
          </a:p>
          <a:p>
            <a:pPr marL="457200" lvl="0" indent="-346075" algn="l" rtl="0">
              <a:lnSpc>
                <a:spcPct val="115000"/>
              </a:lnSpc>
              <a:spcBef>
                <a:spcPts val="975"/>
              </a:spcBef>
              <a:spcAft>
                <a:spcPts val="0"/>
              </a:spcAft>
              <a:buSzPts val="1850"/>
              <a:buFont typeface="Lato"/>
              <a:buChar char="•"/>
            </a:pPr>
            <a:r>
              <a:rPr lang="en" sz="1850" b="1">
                <a:latin typeface="Lato"/>
                <a:ea typeface="Lato"/>
                <a:cs typeface="Lato"/>
                <a:sym typeface="Lato"/>
              </a:rPr>
              <a:t>Education Service Center </a:t>
            </a:r>
            <a:r>
              <a:rPr lang="en" sz="1850">
                <a:latin typeface="Lato"/>
                <a:ea typeface="Lato"/>
                <a:cs typeface="Lato"/>
                <a:sym typeface="Lato"/>
              </a:rPr>
              <a:t>(Steve Canavero) currently doing a report on this that emerges in April</a:t>
            </a:r>
            <a:endParaRPr sz="1850">
              <a:latin typeface="Lato"/>
              <a:ea typeface="Lato"/>
              <a:cs typeface="Lato"/>
              <a:sym typeface="Lato"/>
            </a:endParaRPr>
          </a:p>
          <a:p>
            <a:pPr marL="457200" lvl="0" indent="-346075" algn="l" rtl="0">
              <a:lnSpc>
                <a:spcPct val="115000"/>
              </a:lnSpc>
              <a:spcBef>
                <a:spcPts val="0"/>
              </a:spcBef>
              <a:spcAft>
                <a:spcPts val="0"/>
              </a:spcAft>
              <a:buSzPts val="1850"/>
              <a:buFont typeface="Lato"/>
              <a:buChar char="•"/>
            </a:pPr>
            <a:r>
              <a:rPr lang="en" sz="1850" b="1">
                <a:latin typeface="Lato"/>
                <a:ea typeface="Lato"/>
                <a:cs typeface="Lato"/>
                <a:sym typeface="Lato"/>
              </a:rPr>
              <a:t>FULL COMMISSION ASK</a:t>
            </a:r>
            <a:r>
              <a:rPr lang="en" sz="1850">
                <a:latin typeface="Lato"/>
                <a:ea typeface="Lato"/>
                <a:cs typeface="Lato"/>
                <a:sym typeface="Lato"/>
              </a:rPr>
              <a:t>: Analyze it, adopt all or portions of it, and share recommendations to the Interim Joint Committee by June 30</a:t>
            </a:r>
            <a:endParaRPr sz="1850">
              <a:latin typeface="Lato"/>
              <a:ea typeface="Lato"/>
              <a:cs typeface="Lato"/>
              <a:sym typeface="Lato"/>
            </a:endParaRPr>
          </a:p>
          <a:p>
            <a:pPr marL="0" lvl="0" indent="0" algn="l" rtl="0">
              <a:lnSpc>
                <a:spcPct val="115000"/>
              </a:lnSpc>
              <a:spcBef>
                <a:spcPts val="975"/>
              </a:spcBef>
              <a:spcAft>
                <a:spcPts val="0"/>
              </a:spcAft>
              <a:buNone/>
            </a:pPr>
            <a:r>
              <a:rPr lang="en" sz="1850" b="1">
                <a:latin typeface="Lato"/>
                <a:ea typeface="Lato"/>
                <a:cs typeface="Lato"/>
                <a:sym typeface="Lato"/>
              </a:rPr>
              <a:t>Statewide Vision &amp; Implementation Plan to Improve Public Education</a:t>
            </a:r>
            <a:endParaRPr sz="1850">
              <a:latin typeface="Lato"/>
              <a:ea typeface="Lato"/>
              <a:cs typeface="Lato"/>
              <a:sym typeface="Lato"/>
            </a:endParaRPr>
          </a:p>
          <a:p>
            <a:pPr marL="457200" lvl="0" indent="-346075" algn="l" rtl="0">
              <a:lnSpc>
                <a:spcPct val="115000"/>
              </a:lnSpc>
              <a:spcBef>
                <a:spcPts val="975"/>
              </a:spcBef>
              <a:spcAft>
                <a:spcPts val="0"/>
              </a:spcAft>
              <a:buSzPts val="1850"/>
              <a:buFont typeface="Lato"/>
              <a:buChar char="•"/>
            </a:pPr>
            <a:r>
              <a:rPr lang="en" sz="1850" b="1">
                <a:latin typeface="Lato"/>
                <a:ea typeface="Lato"/>
                <a:cs typeface="Lato"/>
                <a:sym typeface="Lato"/>
              </a:rPr>
              <a:t>Roadmap: </a:t>
            </a:r>
            <a:r>
              <a:rPr lang="en" sz="1850">
                <a:latin typeface="Lato"/>
                <a:ea typeface="Lato"/>
                <a:cs typeface="Lato"/>
                <a:sym typeface="Lato"/>
              </a:rPr>
              <a:t>we will update our Policy Recommendations and Roadmap which currently serve as our commission’s vision &amp; plan.</a:t>
            </a:r>
            <a:endParaRPr sz="1850">
              <a:latin typeface="Lato"/>
              <a:ea typeface="Lato"/>
              <a:cs typeface="Lato"/>
              <a:sym typeface="Lato"/>
            </a:endParaRPr>
          </a:p>
          <a:p>
            <a:pPr marL="457200" lvl="0" indent="-346075" algn="l" rtl="0">
              <a:lnSpc>
                <a:spcPct val="115000"/>
              </a:lnSpc>
              <a:spcBef>
                <a:spcPts val="0"/>
              </a:spcBef>
              <a:spcAft>
                <a:spcPts val="0"/>
              </a:spcAft>
              <a:buSzPts val="1850"/>
              <a:buFont typeface="Lato"/>
              <a:buChar char="•"/>
            </a:pPr>
            <a:r>
              <a:rPr lang="en" sz="1850" b="1">
                <a:latin typeface="Lato"/>
                <a:ea typeface="Lato"/>
                <a:cs typeface="Lato"/>
                <a:sym typeface="Lato"/>
              </a:rPr>
              <a:t>FULL COMMISSION ASK: </a:t>
            </a:r>
            <a:r>
              <a:rPr lang="en" sz="1850">
                <a:latin typeface="Lato"/>
                <a:ea typeface="Lato"/>
                <a:cs typeface="Lato"/>
                <a:sym typeface="Lato"/>
              </a:rPr>
              <a:t>over the next year, work with the MWM Subcommittee to adopt an updated roadmap and policy recommendations</a:t>
            </a:r>
            <a:endParaRPr sz="1850">
              <a:latin typeface="Lato"/>
              <a:ea typeface="Lato"/>
              <a:cs typeface="Lato"/>
              <a:sym typeface="Lato"/>
            </a:endParaRPr>
          </a:p>
          <a:p>
            <a:pPr marL="0" lvl="0" indent="0" algn="l" rtl="0">
              <a:lnSpc>
                <a:spcPct val="115000"/>
              </a:lnSpc>
              <a:spcBef>
                <a:spcPts val="975"/>
              </a:spcBef>
              <a:spcAft>
                <a:spcPts val="0"/>
              </a:spcAft>
              <a:buNone/>
            </a:pPr>
            <a:endParaRPr/>
          </a:p>
        </p:txBody>
      </p:sp>
      <p:sp>
        <p:nvSpPr>
          <p:cNvPr id="2095" name="Google Shape;2095;p21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sp>
        <p:nvSpPr>
          <p:cNvPr id="2101" name="Google Shape;2101;p216"/>
          <p:cNvSpPr txBox="1">
            <a:spLocks noGrp="1"/>
          </p:cNvSpPr>
          <p:nvPr>
            <p:ph type="ctrTitle"/>
          </p:nvPr>
        </p:nvSpPr>
        <p:spPr>
          <a:xfrm>
            <a:off x="685800" y="215676"/>
            <a:ext cx="7772400" cy="450000"/>
          </a:xfrm>
          <a:prstGeom prst="rect">
            <a:avLst/>
          </a:prstGeom>
        </p:spPr>
        <p:txBody>
          <a:bodyPr spcFirstLastPara="1" wrap="square" lIns="0" tIns="60925" rIns="121900" bIns="60925" anchor="b" anchorCtr="0">
            <a:normAutofit fontScale="90000"/>
          </a:bodyPr>
          <a:lstStyle/>
          <a:p>
            <a:pPr marL="0" lvl="0" indent="0" algn="l" rtl="0">
              <a:spcBef>
                <a:spcPts val="0"/>
              </a:spcBef>
              <a:spcAft>
                <a:spcPts val="0"/>
              </a:spcAft>
              <a:buNone/>
            </a:pPr>
            <a:r>
              <a:rPr lang="en">
                <a:latin typeface="Lato"/>
                <a:ea typeface="Lato"/>
                <a:cs typeface="Lato"/>
                <a:sym typeface="Lato"/>
              </a:rPr>
              <a:t>Long Term Focus on Three Things</a:t>
            </a:r>
            <a:endParaRPr>
              <a:latin typeface="Lato"/>
              <a:ea typeface="Lato"/>
              <a:cs typeface="Lato"/>
              <a:sym typeface="Lato"/>
            </a:endParaRPr>
          </a:p>
        </p:txBody>
      </p:sp>
      <p:sp>
        <p:nvSpPr>
          <p:cNvPr id="2100" name="Google Shape;2100;p216"/>
          <p:cNvSpPr txBox="1">
            <a:spLocks noGrp="1"/>
          </p:cNvSpPr>
          <p:nvPr>
            <p:ph type="body" idx="1"/>
          </p:nvPr>
        </p:nvSpPr>
        <p:spPr>
          <a:xfrm>
            <a:off x="685800" y="918590"/>
            <a:ext cx="7772400" cy="3714000"/>
          </a:xfrm>
          <a:prstGeom prst="rect">
            <a:avLst/>
          </a:prstGeom>
        </p:spPr>
        <p:txBody>
          <a:bodyPr spcFirstLastPara="1" wrap="square" lIns="0" tIns="60925" rIns="121900" bIns="60925" anchor="t" anchorCtr="0">
            <a:normAutofit/>
          </a:bodyPr>
          <a:lstStyle/>
          <a:p>
            <a:pPr marL="0" lvl="0" indent="0" algn="l" rtl="0">
              <a:spcBef>
                <a:spcPts val="975"/>
              </a:spcBef>
              <a:spcAft>
                <a:spcPts val="0"/>
              </a:spcAft>
              <a:buNone/>
            </a:pPr>
            <a:endParaRPr/>
          </a:p>
          <a:p>
            <a:pPr marL="457200" lvl="0" indent="-387350" algn="l" rtl="0">
              <a:spcBef>
                <a:spcPts val="975"/>
              </a:spcBef>
              <a:spcAft>
                <a:spcPts val="0"/>
              </a:spcAft>
              <a:buSzPts val="2500"/>
              <a:buFont typeface="Lato"/>
              <a:buAutoNum type="arabicPeriod"/>
            </a:pPr>
            <a:r>
              <a:rPr lang="en" sz="2350" i="1">
                <a:latin typeface="Lato"/>
                <a:ea typeface="Lato"/>
                <a:cs typeface="Lato"/>
                <a:sym typeface="Lato"/>
              </a:rPr>
              <a:t>What</a:t>
            </a:r>
            <a:r>
              <a:rPr lang="en" sz="2350">
                <a:latin typeface="Lato"/>
                <a:ea typeface="Lato"/>
                <a:cs typeface="Lato"/>
                <a:sym typeface="Lato"/>
              </a:rPr>
              <a:t>: Measuring Emerging Content Knowledge</a:t>
            </a:r>
            <a:endParaRPr sz="2350">
              <a:latin typeface="Lato"/>
              <a:ea typeface="Lato"/>
              <a:cs typeface="Lato"/>
              <a:sym typeface="Lato"/>
            </a:endParaRPr>
          </a:p>
          <a:p>
            <a:pPr marL="457200" lvl="0" indent="0" algn="l" rtl="0">
              <a:spcBef>
                <a:spcPts val="1000"/>
              </a:spcBef>
              <a:spcAft>
                <a:spcPts val="0"/>
              </a:spcAft>
              <a:buNone/>
            </a:pPr>
            <a:endParaRPr sz="2350">
              <a:latin typeface="Lato"/>
              <a:ea typeface="Lato"/>
              <a:cs typeface="Lato"/>
              <a:sym typeface="Lato"/>
            </a:endParaRPr>
          </a:p>
          <a:p>
            <a:pPr marL="457200" lvl="0" indent="-387350" algn="l" rtl="0">
              <a:spcBef>
                <a:spcPts val="1000"/>
              </a:spcBef>
              <a:spcAft>
                <a:spcPts val="0"/>
              </a:spcAft>
              <a:buSzPts val="2500"/>
              <a:buFont typeface="Lato"/>
              <a:buAutoNum type="arabicPeriod"/>
            </a:pPr>
            <a:r>
              <a:rPr lang="en" sz="2350" i="1">
                <a:latin typeface="Lato"/>
                <a:ea typeface="Lato"/>
                <a:cs typeface="Lato"/>
                <a:sym typeface="Lato"/>
              </a:rPr>
              <a:t>What</a:t>
            </a:r>
            <a:r>
              <a:rPr lang="en" sz="2350">
                <a:latin typeface="Lato"/>
                <a:ea typeface="Lato"/>
                <a:cs typeface="Lato"/>
                <a:sym typeface="Lato"/>
              </a:rPr>
              <a:t>: Measuring Adaptive Durable Skills</a:t>
            </a:r>
            <a:endParaRPr sz="2350">
              <a:latin typeface="Lato"/>
              <a:ea typeface="Lato"/>
              <a:cs typeface="Lato"/>
              <a:sym typeface="Lato"/>
            </a:endParaRPr>
          </a:p>
          <a:p>
            <a:pPr marL="457200" lvl="0" indent="0" algn="l" rtl="0">
              <a:spcBef>
                <a:spcPts val="1000"/>
              </a:spcBef>
              <a:spcAft>
                <a:spcPts val="0"/>
              </a:spcAft>
              <a:buNone/>
            </a:pPr>
            <a:endParaRPr sz="2350">
              <a:latin typeface="Lato"/>
              <a:ea typeface="Lato"/>
              <a:cs typeface="Lato"/>
              <a:sym typeface="Lato"/>
            </a:endParaRPr>
          </a:p>
          <a:p>
            <a:pPr marL="457200" lvl="0" indent="-387350" algn="l" rtl="0">
              <a:spcBef>
                <a:spcPts val="1000"/>
              </a:spcBef>
              <a:spcAft>
                <a:spcPts val="1000"/>
              </a:spcAft>
              <a:buSzPts val="2500"/>
              <a:buFont typeface="Lato"/>
              <a:buAutoNum type="arabicPeriod"/>
            </a:pPr>
            <a:r>
              <a:rPr lang="en" sz="2350" i="1">
                <a:latin typeface="Lato"/>
                <a:ea typeface="Lato"/>
                <a:cs typeface="Lato"/>
                <a:sym typeface="Lato"/>
              </a:rPr>
              <a:t>How</a:t>
            </a:r>
            <a:r>
              <a:rPr lang="en" sz="2350">
                <a:latin typeface="Lato"/>
                <a:ea typeface="Lato"/>
                <a:cs typeface="Lato"/>
                <a:sym typeface="Lato"/>
              </a:rPr>
              <a:t>: Measuring Learning in New &amp; Variable Ways</a:t>
            </a:r>
            <a:endParaRPr sz="2350">
              <a:latin typeface="Lato"/>
              <a:ea typeface="Lato"/>
              <a:cs typeface="Lato"/>
              <a:sym typeface="Lato"/>
            </a:endParaRPr>
          </a:p>
        </p:txBody>
      </p:sp>
      <p:sp>
        <p:nvSpPr>
          <p:cNvPr id="2102" name="Google Shape;2102;p21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8" name="Google Shape;2108;p217"/>
          <p:cNvSpPr txBox="1">
            <a:spLocks noGrp="1"/>
          </p:cNvSpPr>
          <p:nvPr>
            <p:ph type="ctrTitle"/>
          </p:nvPr>
        </p:nvSpPr>
        <p:spPr>
          <a:xfrm>
            <a:off x="685800" y="215676"/>
            <a:ext cx="7772400" cy="450000"/>
          </a:xfrm>
          <a:prstGeom prst="rect">
            <a:avLst/>
          </a:prstGeom>
        </p:spPr>
        <p:txBody>
          <a:bodyPr spcFirstLastPara="1" wrap="square" lIns="0" tIns="60925" rIns="121900" bIns="60925" anchor="b" anchorCtr="0">
            <a:noAutofit/>
          </a:bodyPr>
          <a:lstStyle/>
          <a:p>
            <a:pPr marL="0" lvl="0" indent="0" algn="l" rtl="0">
              <a:spcBef>
                <a:spcPts val="0"/>
              </a:spcBef>
              <a:spcAft>
                <a:spcPts val="0"/>
              </a:spcAft>
              <a:buSzPts val="990"/>
              <a:buNone/>
            </a:pPr>
            <a:r>
              <a:rPr lang="en" sz="2977">
                <a:latin typeface="Lato"/>
                <a:ea typeface="Lato"/>
                <a:cs typeface="Lato"/>
                <a:sym typeface="Lato"/>
              </a:rPr>
              <a:t>Measuring Emerging Content Knowledge</a:t>
            </a:r>
            <a:endParaRPr sz="2977">
              <a:latin typeface="Lato"/>
              <a:ea typeface="Lato"/>
              <a:cs typeface="Lato"/>
              <a:sym typeface="Lato"/>
            </a:endParaRPr>
          </a:p>
        </p:txBody>
      </p:sp>
      <p:sp>
        <p:nvSpPr>
          <p:cNvPr id="2107" name="Google Shape;2107;p217"/>
          <p:cNvSpPr txBox="1">
            <a:spLocks noGrp="1"/>
          </p:cNvSpPr>
          <p:nvPr>
            <p:ph type="body" idx="1"/>
          </p:nvPr>
        </p:nvSpPr>
        <p:spPr>
          <a:xfrm>
            <a:off x="685800" y="1031040"/>
            <a:ext cx="7772400" cy="3714000"/>
          </a:xfrm>
          <a:prstGeom prst="rect">
            <a:avLst/>
          </a:prstGeom>
          <a:ln>
            <a:noFill/>
          </a:ln>
        </p:spPr>
        <p:txBody>
          <a:bodyPr spcFirstLastPara="1" wrap="square" lIns="0" tIns="60925" rIns="121900" bIns="60925" anchor="t" anchorCtr="0">
            <a:normAutofit lnSpcReduction="10000"/>
          </a:bodyPr>
          <a:lstStyle/>
          <a:p>
            <a:pPr marL="0" lvl="0" indent="0" algn="l" rtl="0">
              <a:spcBef>
                <a:spcPts val="975"/>
              </a:spcBef>
              <a:spcAft>
                <a:spcPts val="0"/>
              </a:spcAft>
              <a:buNone/>
            </a:pPr>
            <a:r>
              <a:rPr lang="en" sz="1950" b="1">
                <a:solidFill>
                  <a:schemeClr val="accent6"/>
                </a:solidFill>
                <a:latin typeface="Lato"/>
                <a:ea typeface="Lato"/>
                <a:cs typeface="Lato"/>
                <a:sym typeface="Lato"/>
              </a:rPr>
              <a:t>Example: AI Literacy</a:t>
            </a:r>
            <a:endParaRPr sz="1950" b="1">
              <a:solidFill>
                <a:schemeClr val="accent6"/>
              </a:solidFill>
              <a:latin typeface="Lato"/>
              <a:ea typeface="Lato"/>
              <a:cs typeface="Lato"/>
              <a:sym typeface="Lato"/>
            </a:endParaRPr>
          </a:p>
          <a:p>
            <a:pPr marL="0" lvl="0" indent="0" algn="l" rtl="0">
              <a:spcBef>
                <a:spcPts val="975"/>
              </a:spcBef>
              <a:spcAft>
                <a:spcPts val="0"/>
              </a:spcAft>
              <a:buNone/>
            </a:pPr>
            <a:endParaRPr>
              <a:solidFill>
                <a:schemeClr val="accent6"/>
              </a:solidFill>
              <a:latin typeface="Lato"/>
              <a:ea typeface="Lato"/>
              <a:cs typeface="Lato"/>
              <a:sym typeface="Lato"/>
            </a:endParaRPr>
          </a:p>
          <a:p>
            <a:pPr marL="0" lvl="0" indent="0" algn="l" rtl="0">
              <a:spcBef>
                <a:spcPts val="975"/>
              </a:spcBef>
              <a:spcAft>
                <a:spcPts val="0"/>
              </a:spcAft>
              <a:buNone/>
            </a:pPr>
            <a:r>
              <a:rPr lang="en" sz="1600" b="1">
                <a:solidFill>
                  <a:schemeClr val="accent6"/>
                </a:solidFill>
                <a:latin typeface="Lato"/>
                <a:ea typeface="Lato"/>
                <a:cs typeface="Lato"/>
                <a:sym typeface="Lato"/>
              </a:rPr>
              <a:t>What it is:</a:t>
            </a:r>
            <a:r>
              <a:rPr lang="en" sz="1600">
                <a:solidFill>
                  <a:schemeClr val="accent6"/>
                </a:solidFill>
                <a:latin typeface="Lato"/>
                <a:ea typeface="Lato"/>
                <a:cs typeface="Lato"/>
                <a:sym typeface="Lato"/>
              </a:rPr>
              <a:t> AI literacy competencies (understand, apply, create) defined as a progression.</a:t>
            </a:r>
            <a:br>
              <a:rPr lang="en" sz="1600">
                <a:solidFill>
                  <a:schemeClr val="accent6"/>
                </a:solidFill>
                <a:latin typeface="Lato"/>
                <a:ea typeface="Lato"/>
                <a:cs typeface="Lato"/>
                <a:sym typeface="Lato"/>
              </a:rPr>
            </a:br>
            <a:endParaRPr sz="1600">
              <a:solidFill>
                <a:schemeClr val="accent6"/>
              </a:solidFill>
              <a:latin typeface="Lato"/>
              <a:ea typeface="Lato"/>
              <a:cs typeface="Lato"/>
              <a:sym typeface="Lato"/>
            </a:endParaRPr>
          </a:p>
          <a:p>
            <a:pPr marL="0" lvl="0" indent="0" algn="l" rtl="0">
              <a:spcBef>
                <a:spcPts val="975"/>
              </a:spcBef>
              <a:spcAft>
                <a:spcPts val="0"/>
              </a:spcAft>
              <a:buNone/>
            </a:pPr>
            <a:r>
              <a:rPr lang="en" sz="1600" b="1">
                <a:solidFill>
                  <a:schemeClr val="accent6"/>
                </a:solidFill>
                <a:latin typeface="Lato"/>
                <a:ea typeface="Lato"/>
                <a:cs typeface="Lato"/>
                <a:sym typeface="Lato"/>
              </a:rPr>
              <a:t>Evidence:</a:t>
            </a:r>
            <a:r>
              <a:rPr lang="en" sz="1600">
                <a:solidFill>
                  <a:schemeClr val="accent6"/>
                </a:solidFill>
                <a:latin typeface="Lato"/>
                <a:ea typeface="Lato"/>
                <a:cs typeface="Lato"/>
                <a:sym typeface="Lato"/>
              </a:rPr>
              <a:t> student completes an applied project (e.g., trains a simple classifier with provided data, identifies bias/limitations, documents ethical considerations).</a:t>
            </a:r>
            <a:br>
              <a:rPr lang="en" sz="1600">
                <a:solidFill>
                  <a:schemeClr val="accent6"/>
                </a:solidFill>
                <a:latin typeface="Lato"/>
                <a:ea typeface="Lato"/>
                <a:cs typeface="Lato"/>
                <a:sym typeface="Lato"/>
              </a:rPr>
            </a:br>
            <a:endParaRPr sz="1600">
              <a:solidFill>
                <a:schemeClr val="accent6"/>
              </a:solidFill>
              <a:latin typeface="Lato"/>
              <a:ea typeface="Lato"/>
              <a:cs typeface="Lato"/>
              <a:sym typeface="Lato"/>
            </a:endParaRPr>
          </a:p>
          <a:p>
            <a:pPr marL="0" lvl="0" indent="0" algn="l" rtl="0">
              <a:spcBef>
                <a:spcPts val="975"/>
              </a:spcBef>
              <a:spcAft>
                <a:spcPts val="0"/>
              </a:spcAft>
              <a:buNone/>
            </a:pPr>
            <a:r>
              <a:rPr lang="en" sz="1600" b="1">
                <a:solidFill>
                  <a:schemeClr val="accent6"/>
                </a:solidFill>
                <a:latin typeface="Lato"/>
                <a:ea typeface="Lato"/>
                <a:cs typeface="Lato"/>
                <a:sym typeface="Lato"/>
              </a:rPr>
              <a:t>How measured:</a:t>
            </a:r>
            <a:r>
              <a:rPr lang="en" sz="1600">
                <a:solidFill>
                  <a:schemeClr val="accent6"/>
                </a:solidFill>
                <a:latin typeface="Lato"/>
                <a:ea typeface="Lato"/>
                <a:cs typeface="Lato"/>
                <a:sym typeface="Lato"/>
              </a:rPr>
              <a:t> rubric-scored performance task / project artifact (not just paper test).</a:t>
            </a:r>
            <a:br>
              <a:rPr lang="en" sz="1600">
                <a:solidFill>
                  <a:schemeClr val="accent6"/>
                </a:solidFill>
                <a:latin typeface="Lato"/>
                <a:ea typeface="Lato"/>
                <a:cs typeface="Lato"/>
                <a:sym typeface="Lato"/>
              </a:rPr>
            </a:br>
            <a:endParaRPr sz="1600">
              <a:solidFill>
                <a:schemeClr val="accent6"/>
              </a:solidFill>
              <a:latin typeface="Lato"/>
              <a:ea typeface="Lato"/>
              <a:cs typeface="Lato"/>
              <a:sym typeface="Lato"/>
            </a:endParaRPr>
          </a:p>
          <a:p>
            <a:pPr marL="0" lvl="0" indent="0" algn="l" rtl="0">
              <a:spcBef>
                <a:spcPts val="975"/>
              </a:spcBef>
              <a:spcAft>
                <a:spcPts val="0"/>
              </a:spcAft>
              <a:buNone/>
            </a:pPr>
            <a:r>
              <a:rPr lang="en" sz="1600" b="1">
                <a:solidFill>
                  <a:schemeClr val="accent6"/>
                </a:solidFill>
                <a:latin typeface="Lato"/>
                <a:ea typeface="Lato"/>
                <a:cs typeface="Lato"/>
                <a:sym typeface="Lato"/>
              </a:rPr>
              <a:t>Why it’s credible:</a:t>
            </a:r>
            <a:r>
              <a:rPr lang="en" sz="1600">
                <a:solidFill>
                  <a:schemeClr val="accent6"/>
                </a:solidFill>
                <a:latin typeface="Lato"/>
                <a:ea typeface="Lato"/>
                <a:cs typeface="Lato"/>
                <a:sym typeface="Lato"/>
              </a:rPr>
              <a:t> UNESCO’s AI competency framework explicitly anticipates competency-based assessment and notes limits of traditional paper testing for AI competencies.</a:t>
            </a:r>
            <a:endParaRPr sz="2150">
              <a:solidFill>
                <a:schemeClr val="accent6"/>
              </a:solidFill>
              <a:latin typeface="Lato"/>
              <a:ea typeface="Lato"/>
              <a:cs typeface="Lato"/>
              <a:sym typeface="Lato"/>
            </a:endParaRPr>
          </a:p>
        </p:txBody>
      </p:sp>
      <p:sp>
        <p:nvSpPr>
          <p:cNvPr id="2109" name="Google Shape;2109;p21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5" name="Google Shape;2115;p218"/>
          <p:cNvSpPr txBox="1">
            <a:spLocks noGrp="1"/>
          </p:cNvSpPr>
          <p:nvPr>
            <p:ph type="ctrTitle"/>
          </p:nvPr>
        </p:nvSpPr>
        <p:spPr>
          <a:xfrm>
            <a:off x="685800" y="215676"/>
            <a:ext cx="7772400" cy="450000"/>
          </a:xfrm>
          <a:prstGeom prst="rect">
            <a:avLst/>
          </a:prstGeom>
        </p:spPr>
        <p:txBody>
          <a:bodyPr spcFirstLastPara="1" wrap="square" lIns="0" tIns="60925" rIns="121900" bIns="60925" anchor="b" anchorCtr="0">
            <a:noAutofit/>
          </a:bodyPr>
          <a:lstStyle/>
          <a:p>
            <a:pPr marL="0" lvl="0" indent="0" algn="l" rtl="0">
              <a:spcBef>
                <a:spcPts val="0"/>
              </a:spcBef>
              <a:spcAft>
                <a:spcPts val="0"/>
              </a:spcAft>
              <a:buSzPts val="990"/>
              <a:buNone/>
            </a:pPr>
            <a:r>
              <a:rPr lang="en" sz="2977" dirty="0">
                <a:latin typeface="Lato"/>
                <a:ea typeface="Lato"/>
                <a:cs typeface="Lato"/>
                <a:sym typeface="Lato"/>
              </a:rPr>
              <a:t>Measuring Adaptive, Durable Skills</a:t>
            </a:r>
            <a:endParaRPr sz="2977" dirty="0">
              <a:latin typeface="Lato"/>
              <a:ea typeface="Lato"/>
              <a:cs typeface="Lato"/>
              <a:sym typeface="Lato"/>
            </a:endParaRPr>
          </a:p>
        </p:txBody>
      </p:sp>
      <p:sp>
        <p:nvSpPr>
          <p:cNvPr id="2114" name="Google Shape;2114;p218"/>
          <p:cNvSpPr txBox="1">
            <a:spLocks noGrp="1"/>
          </p:cNvSpPr>
          <p:nvPr>
            <p:ph type="body" idx="1"/>
          </p:nvPr>
        </p:nvSpPr>
        <p:spPr>
          <a:xfrm>
            <a:off x="304940" y="946725"/>
            <a:ext cx="4127100" cy="4013700"/>
          </a:xfrm>
          <a:prstGeom prst="rect">
            <a:avLst/>
          </a:prstGeom>
          <a:ln w="9525" cap="flat" cmpd="sng">
            <a:solidFill>
              <a:srgbClr val="000000"/>
            </a:solidFill>
            <a:prstDash val="solid"/>
            <a:round/>
            <a:headEnd type="none" w="sm" len="sm"/>
            <a:tailEnd type="none" w="sm" len="sm"/>
          </a:ln>
        </p:spPr>
        <p:txBody>
          <a:bodyPr spcFirstLastPara="1" wrap="square" lIns="0" tIns="60925" rIns="121900" bIns="60925" anchor="t" anchorCtr="0">
            <a:normAutofit/>
          </a:bodyPr>
          <a:lstStyle/>
          <a:p>
            <a:pPr marL="114300" lvl="0" indent="0" algn="l" rtl="0">
              <a:spcBef>
                <a:spcPts val="975"/>
              </a:spcBef>
              <a:spcAft>
                <a:spcPts val="0"/>
              </a:spcAft>
              <a:buNone/>
            </a:pPr>
            <a:r>
              <a:rPr lang="en" sz="1850" b="1">
                <a:latin typeface="Lato"/>
                <a:ea typeface="Lato"/>
                <a:cs typeface="Lato"/>
                <a:sym typeface="Lato"/>
              </a:rPr>
              <a:t>Example: Creative Thinking </a:t>
            </a:r>
            <a:endParaRPr sz="1850" b="1">
              <a:latin typeface="Lato"/>
              <a:ea typeface="Lato"/>
              <a:cs typeface="Lato"/>
              <a:sym typeface="Lato"/>
            </a:endParaRPr>
          </a:p>
          <a:p>
            <a:pPr marL="114300" lvl="0" indent="0" algn="l" rtl="0">
              <a:spcBef>
                <a:spcPts val="975"/>
              </a:spcBef>
              <a:spcAft>
                <a:spcPts val="0"/>
              </a:spcAft>
              <a:buNone/>
            </a:pPr>
            <a:endParaRPr sz="1300" b="1">
              <a:solidFill>
                <a:srgbClr val="000000"/>
              </a:solidFill>
              <a:highlight>
                <a:srgbClr val="FFFF00"/>
              </a:highlight>
              <a:latin typeface="Lato"/>
              <a:ea typeface="Lato"/>
              <a:cs typeface="Lato"/>
              <a:sym typeface="Lato"/>
            </a:endParaRPr>
          </a:p>
          <a:p>
            <a:pPr marL="114300" lvl="0" indent="0" algn="l" rtl="0">
              <a:lnSpc>
                <a:spcPct val="100000"/>
              </a:lnSpc>
              <a:spcBef>
                <a:spcPts val="0"/>
              </a:spcBef>
              <a:spcAft>
                <a:spcPts val="0"/>
              </a:spcAft>
              <a:buNone/>
            </a:pPr>
            <a:r>
              <a:rPr lang="en" b="1">
                <a:solidFill>
                  <a:schemeClr val="accent6"/>
                </a:solidFill>
                <a:latin typeface="Lato"/>
                <a:ea typeface="Lato"/>
                <a:cs typeface="Lato"/>
                <a:sym typeface="Lato"/>
              </a:rPr>
              <a:t>What it measures:</a:t>
            </a:r>
            <a:r>
              <a:rPr lang="en">
                <a:solidFill>
                  <a:schemeClr val="accent6"/>
                </a:solidFill>
                <a:latin typeface="Lato"/>
                <a:ea typeface="Lato"/>
                <a:cs typeface="Lato"/>
                <a:sym typeface="Lato"/>
              </a:rPr>
              <a:t> students’ capacity to </a:t>
            </a:r>
            <a:r>
              <a:rPr lang="en" b="1">
                <a:solidFill>
                  <a:schemeClr val="accent6"/>
                </a:solidFill>
                <a:latin typeface="Lato"/>
                <a:ea typeface="Lato"/>
                <a:cs typeface="Lato"/>
                <a:sym typeface="Lato"/>
              </a:rPr>
              <a:t>generate, evaluate, and improve</a:t>
            </a:r>
            <a:r>
              <a:rPr lang="en">
                <a:solidFill>
                  <a:schemeClr val="accent6"/>
                </a:solidFill>
                <a:latin typeface="Lato"/>
                <a:ea typeface="Lato"/>
                <a:cs typeface="Lato"/>
                <a:sym typeface="Lato"/>
              </a:rPr>
              <a:t> ideas across domains (written, visual, social problem solving, scientific problem solving).</a:t>
            </a:r>
            <a:br>
              <a:rPr lang="en">
                <a:solidFill>
                  <a:schemeClr val="accent6"/>
                </a:solidFill>
                <a:latin typeface="Lato"/>
                <a:ea typeface="Lato"/>
                <a:cs typeface="Lato"/>
                <a:sym typeface="Lato"/>
              </a:rPr>
            </a:br>
            <a:endParaRPr>
              <a:solidFill>
                <a:schemeClr val="accent6"/>
              </a:solidFill>
              <a:latin typeface="Lato"/>
              <a:ea typeface="Lato"/>
              <a:cs typeface="Lato"/>
              <a:sym typeface="Lato"/>
            </a:endParaRPr>
          </a:p>
          <a:p>
            <a:pPr marL="114300" lvl="0" indent="0" algn="l" rtl="0">
              <a:lnSpc>
                <a:spcPct val="100000"/>
              </a:lnSpc>
              <a:spcBef>
                <a:spcPts val="0"/>
              </a:spcBef>
              <a:spcAft>
                <a:spcPts val="0"/>
              </a:spcAft>
              <a:buNone/>
            </a:pPr>
            <a:r>
              <a:rPr lang="en" b="1">
                <a:solidFill>
                  <a:schemeClr val="accent6"/>
                </a:solidFill>
                <a:latin typeface="Lato"/>
                <a:ea typeface="Lato"/>
                <a:cs typeface="Lato"/>
                <a:sym typeface="Lato"/>
              </a:rPr>
              <a:t>How it’s measured:</a:t>
            </a:r>
            <a:r>
              <a:rPr lang="en">
                <a:solidFill>
                  <a:schemeClr val="accent6"/>
                </a:solidFill>
                <a:latin typeface="Lato"/>
                <a:ea typeface="Lato"/>
                <a:cs typeface="Lato"/>
                <a:sym typeface="Lato"/>
              </a:rPr>
              <a:t> open-ended tasks with no single correct answer.</a:t>
            </a:r>
            <a:endParaRPr>
              <a:solidFill>
                <a:schemeClr val="accent6"/>
              </a:solidFill>
              <a:highlight>
                <a:srgbClr val="FFFF00"/>
              </a:highlight>
              <a:latin typeface="Lato"/>
              <a:ea typeface="Lato"/>
              <a:cs typeface="Lato"/>
              <a:sym typeface="Lato"/>
            </a:endParaRPr>
          </a:p>
          <a:p>
            <a:pPr marL="114300" lvl="0" indent="0" algn="l" rtl="0">
              <a:spcBef>
                <a:spcPts val="975"/>
              </a:spcBef>
              <a:spcAft>
                <a:spcPts val="0"/>
              </a:spcAft>
              <a:buNone/>
            </a:pPr>
            <a:endParaRPr sz="1100" b="1">
              <a:solidFill>
                <a:srgbClr val="000000"/>
              </a:solidFill>
              <a:highlight>
                <a:srgbClr val="FFFF00"/>
              </a:highlight>
              <a:latin typeface="Lato"/>
              <a:ea typeface="Lato"/>
              <a:cs typeface="Lato"/>
              <a:sym typeface="Lato"/>
            </a:endParaRPr>
          </a:p>
          <a:p>
            <a:pPr marL="114300" lvl="0" indent="0" algn="l" rtl="0">
              <a:spcBef>
                <a:spcPts val="975"/>
              </a:spcBef>
              <a:spcAft>
                <a:spcPts val="0"/>
              </a:spcAft>
              <a:buNone/>
            </a:pPr>
            <a:r>
              <a:rPr lang="en">
                <a:latin typeface="Lato"/>
                <a:ea typeface="Lato"/>
                <a:cs typeface="Lato"/>
                <a:sym typeface="Lato"/>
              </a:rPr>
              <a:t>There are credible large-scale attempts to measure durable skills; one example is </a:t>
            </a:r>
            <a:r>
              <a:rPr lang="en" b="1" u="sng">
                <a:solidFill>
                  <a:schemeClr val="hlink"/>
                </a:solidFill>
                <a:latin typeface="Lato"/>
                <a:ea typeface="Lato"/>
                <a:cs typeface="Lato"/>
                <a:sym typeface="Lato"/>
                <a:hlinkClick r:id="rId3"/>
              </a:rPr>
              <a:t>OECD’s creative thinking assessment.</a:t>
            </a:r>
            <a:endParaRPr b="1">
              <a:latin typeface="Lato"/>
              <a:ea typeface="Lato"/>
              <a:cs typeface="Lato"/>
              <a:sym typeface="Lato"/>
            </a:endParaRPr>
          </a:p>
        </p:txBody>
      </p:sp>
      <p:sp>
        <p:nvSpPr>
          <p:cNvPr id="2116" name="Google Shape;2116;p218"/>
          <p:cNvSpPr txBox="1">
            <a:spLocks noGrp="1"/>
          </p:cNvSpPr>
          <p:nvPr>
            <p:ph type="body" idx="1"/>
          </p:nvPr>
        </p:nvSpPr>
        <p:spPr>
          <a:xfrm>
            <a:off x="4572000" y="946725"/>
            <a:ext cx="4261500" cy="4013700"/>
          </a:xfrm>
          <a:prstGeom prst="rect">
            <a:avLst/>
          </a:prstGeom>
          <a:ln w="9525" cap="flat" cmpd="sng">
            <a:solidFill>
              <a:srgbClr val="000000"/>
            </a:solidFill>
            <a:prstDash val="solid"/>
            <a:round/>
            <a:headEnd type="none" w="sm" len="sm"/>
            <a:tailEnd type="none" w="sm" len="sm"/>
          </a:ln>
        </p:spPr>
        <p:txBody>
          <a:bodyPr spcFirstLastPara="1" wrap="square" lIns="0" tIns="60925" rIns="121900" bIns="60925" anchor="t" anchorCtr="0">
            <a:normAutofit fontScale="92500" lnSpcReduction="20000"/>
          </a:bodyPr>
          <a:lstStyle/>
          <a:p>
            <a:pPr marL="171450" lvl="0" indent="0" algn="l" rtl="0">
              <a:lnSpc>
                <a:spcPct val="115000"/>
              </a:lnSpc>
              <a:spcBef>
                <a:spcPts val="975"/>
              </a:spcBef>
              <a:spcAft>
                <a:spcPts val="0"/>
              </a:spcAft>
              <a:buNone/>
            </a:pPr>
            <a:r>
              <a:rPr lang="en" b="1">
                <a:latin typeface="Lato"/>
                <a:ea typeface="Lato"/>
                <a:cs typeface="Lato"/>
                <a:sym typeface="Lato"/>
              </a:rPr>
              <a:t>Notes: </a:t>
            </a:r>
            <a:endParaRPr sz="893" b="1">
              <a:latin typeface="Lato"/>
              <a:ea typeface="Lato"/>
              <a:cs typeface="Lato"/>
              <a:sym typeface="Lato"/>
            </a:endParaRPr>
          </a:p>
          <a:p>
            <a:pPr marL="457200" lvl="0" indent="-357822" algn="l" rtl="0">
              <a:spcBef>
                <a:spcPts val="1000"/>
              </a:spcBef>
              <a:spcAft>
                <a:spcPts val="0"/>
              </a:spcAft>
              <a:buSzPct val="133333"/>
              <a:buFont typeface="Lato"/>
              <a:buChar char="•"/>
            </a:pPr>
            <a:r>
              <a:rPr lang="en">
                <a:latin typeface="Lato"/>
                <a:ea typeface="Lato"/>
                <a:cs typeface="Lato"/>
                <a:sym typeface="Lato"/>
              </a:rPr>
              <a:t>These are promising measurement approaches, but many durable-skill instruments have limitations (e.g., self-report bias), so we should treat them as low-stakes / improvement-oriented until Nevada agrees on validity and use.</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457200" lvl="0" indent="-357822" algn="l" rtl="0">
              <a:spcBef>
                <a:spcPts val="0"/>
              </a:spcBef>
              <a:spcAft>
                <a:spcPts val="0"/>
              </a:spcAft>
              <a:buSzPct val="133333"/>
              <a:buFont typeface="Lato"/>
              <a:buChar char="•"/>
            </a:pPr>
            <a:r>
              <a:rPr lang="en">
                <a:latin typeface="Lato"/>
                <a:ea typeface="Lato"/>
                <a:cs typeface="Lato"/>
                <a:sym typeface="Lato"/>
              </a:rPr>
              <a:t>Often an overlap between Technical &amp; Adaptive/Durable Skills. For example, in Literacy, critical thinking is a common thread. The teaching may be overlapped, but the measurement of critical thinking is done in ways that don’t illuminate learner trajectory and long-term proficiency in the competency.</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57822" algn="l" rtl="0">
              <a:spcBef>
                <a:spcPts val="0"/>
              </a:spcBef>
              <a:spcAft>
                <a:spcPts val="0"/>
              </a:spcAft>
              <a:buSzPct val="133333"/>
              <a:buFont typeface="Lato"/>
              <a:buChar char="•"/>
            </a:pPr>
            <a:r>
              <a:rPr lang="en">
                <a:latin typeface="Lato"/>
                <a:ea typeface="Lato"/>
                <a:cs typeface="Lato"/>
                <a:sym typeface="Lato"/>
              </a:rPr>
              <a:t>National-level assessment literature notes risks like social desirability bias in noncognitive/self-report contexts.</a:t>
            </a:r>
            <a:endParaRPr>
              <a:latin typeface="Lato"/>
              <a:ea typeface="Lato"/>
              <a:cs typeface="Lato"/>
              <a:sym typeface="Lato"/>
            </a:endParaRPr>
          </a:p>
        </p:txBody>
      </p:sp>
      <p:sp>
        <p:nvSpPr>
          <p:cNvPr id="2117" name="Google Shape;2117;p21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2121"/>
        <p:cNvGrpSpPr/>
        <p:nvPr/>
      </p:nvGrpSpPr>
      <p:grpSpPr>
        <a:xfrm>
          <a:off x="0" y="0"/>
          <a:ext cx="0" cy="0"/>
          <a:chOff x="0" y="0"/>
          <a:chExt cx="0" cy="0"/>
        </a:xfrm>
      </p:grpSpPr>
      <p:sp>
        <p:nvSpPr>
          <p:cNvPr id="2122" name="Google Shape;2122;p21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t>Item VII: Purpose + Agenda           (60 Min)</a:t>
            </a:r>
            <a:endParaRPr b="1"/>
          </a:p>
        </p:txBody>
      </p:sp>
      <p:sp>
        <p:nvSpPr>
          <p:cNvPr id="2123" name="Google Shape;2123;p219"/>
          <p:cNvSpPr txBox="1">
            <a:spLocks noGrp="1"/>
          </p:cNvSpPr>
          <p:nvPr>
            <p:ph type="body" idx="1"/>
          </p:nvPr>
        </p:nvSpPr>
        <p:spPr>
          <a:xfrm>
            <a:off x="628650" y="1369225"/>
            <a:ext cx="8357100" cy="3543600"/>
          </a:xfrm>
          <a:prstGeom prst="rect">
            <a:avLst/>
          </a:prstGeom>
        </p:spPr>
        <p:txBody>
          <a:bodyPr spcFirstLastPara="1" wrap="square" lIns="68575" tIns="34275" rIns="68575" bIns="34275" anchor="t" anchorCtr="0">
            <a:normAutofit lnSpcReduction="10000"/>
          </a:bodyPr>
          <a:lstStyle/>
          <a:p>
            <a:pPr marL="457200" lvl="0" indent="-355600" algn="l" rtl="0">
              <a:spcBef>
                <a:spcPts val="800"/>
              </a:spcBef>
              <a:spcAft>
                <a:spcPts val="0"/>
              </a:spcAft>
              <a:buClr>
                <a:schemeClr val="accent1"/>
              </a:buClr>
              <a:buSzPts val="2000"/>
              <a:buFont typeface="Lato"/>
              <a:buChar char="•"/>
            </a:pPr>
            <a:r>
              <a:rPr lang="en" sz="2000" b="1">
                <a:solidFill>
                  <a:schemeClr val="accent1"/>
                </a:solidFill>
              </a:rPr>
              <a:t>Purpose:</a:t>
            </a:r>
            <a:r>
              <a:rPr lang="en" sz="2000">
                <a:solidFill>
                  <a:schemeClr val="accent1"/>
                </a:solidFill>
              </a:rPr>
              <a:t> Clarify what must be reviewed and how the commission will collaborate to fulfill the requirements of SB460 Section 5.5. </a:t>
            </a:r>
            <a:endParaRPr sz="2000">
              <a:solidFill>
                <a:schemeClr val="accent1"/>
              </a:solidFill>
            </a:endParaRPr>
          </a:p>
          <a:p>
            <a:pPr marL="457200" lvl="0" indent="-355600" algn="l" rtl="0">
              <a:spcBef>
                <a:spcPts val="1000"/>
              </a:spcBef>
              <a:spcAft>
                <a:spcPts val="0"/>
              </a:spcAft>
              <a:buClr>
                <a:schemeClr val="accent1"/>
              </a:buClr>
              <a:buSzPts val="2000"/>
              <a:buFont typeface="Lato"/>
              <a:buChar char="•"/>
            </a:pPr>
            <a:r>
              <a:rPr lang="en" sz="2000" b="1">
                <a:solidFill>
                  <a:schemeClr val="accent1"/>
                </a:solidFill>
              </a:rPr>
              <a:t>Agenda: </a:t>
            </a:r>
            <a:endParaRPr sz="2000" b="1">
              <a:solidFill>
                <a:schemeClr val="accent1"/>
              </a:solidFill>
            </a:endParaRPr>
          </a:p>
          <a:p>
            <a:pPr marL="457200" lvl="0" indent="0" algn="l" rtl="0">
              <a:spcBef>
                <a:spcPts val="1000"/>
              </a:spcBef>
              <a:spcAft>
                <a:spcPts val="0"/>
              </a:spcAft>
              <a:buNone/>
            </a:pPr>
            <a:r>
              <a:rPr lang="en" sz="2000">
                <a:solidFill>
                  <a:schemeClr val="accent1"/>
                </a:solidFill>
              </a:rPr>
              <a:t>Frame + statutory “big rocks” → align on what we’re solving today (10) </a:t>
            </a:r>
            <a:endParaRPr sz="2000">
              <a:solidFill>
                <a:schemeClr val="accent1"/>
              </a:solidFill>
            </a:endParaRPr>
          </a:p>
          <a:p>
            <a:pPr marL="457200" lvl="0" indent="0" algn="l" rtl="0">
              <a:spcBef>
                <a:spcPts val="1000"/>
              </a:spcBef>
              <a:spcAft>
                <a:spcPts val="0"/>
              </a:spcAft>
              <a:buNone/>
            </a:pPr>
            <a:r>
              <a:rPr lang="en" sz="2000">
                <a:solidFill>
                  <a:schemeClr val="accent1"/>
                </a:solidFill>
              </a:rPr>
              <a:t>Stewardship mapping (15) </a:t>
            </a:r>
            <a:endParaRPr sz="2000">
              <a:solidFill>
                <a:schemeClr val="accent1"/>
              </a:solidFill>
            </a:endParaRPr>
          </a:p>
          <a:p>
            <a:pPr marL="457200" lvl="0" indent="0" algn="l" rtl="0">
              <a:spcBef>
                <a:spcPts val="1000"/>
              </a:spcBef>
              <a:spcAft>
                <a:spcPts val="0"/>
              </a:spcAft>
              <a:buNone/>
            </a:pPr>
            <a:r>
              <a:rPr lang="en" sz="2000">
                <a:solidFill>
                  <a:schemeClr val="accent1"/>
                </a:solidFill>
              </a:rPr>
              <a:t>Whole-group debrief(15) </a:t>
            </a:r>
            <a:endParaRPr sz="2000">
              <a:solidFill>
                <a:schemeClr val="accent1"/>
              </a:solidFill>
            </a:endParaRPr>
          </a:p>
          <a:p>
            <a:pPr marL="457200" lvl="0" indent="0" algn="l" rtl="0">
              <a:spcBef>
                <a:spcPts val="1000"/>
              </a:spcBef>
              <a:spcAft>
                <a:spcPts val="0"/>
              </a:spcAft>
              <a:buNone/>
            </a:pPr>
            <a:r>
              <a:rPr lang="en" sz="2000">
                <a:solidFill>
                  <a:schemeClr val="accent1"/>
                </a:solidFill>
              </a:rPr>
              <a:t>Pressure-test a draft workflow (15) </a:t>
            </a:r>
            <a:endParaRPr sz="2000">
              <a:solidFill>
                <a:schemeClr val="accent1"/>
              </a:solidFill>
            </a:endParaRPr>
          </a:p>
          <a:p>
            <a:pPr marL="457200" lvl="0" indent="0" algn="l" rtl="0">
              <a:spcBef>
                <a:spcPts val="1000"/>
              </a:spcBef>
              <a:spcAft>
                <a:spcPts val="1000"/>
              </a:spcAft>
              <a:buNone/>
            </a:pPr>
            <a:r>
              <a:rPr lang="en" sz="2000">
                <a:solidFill>
                  <a:schemeClr val="accent1"/>
                </a:solidFill>
              </a:rPr>
              <a:t>Lock decisions + capture open questions (5)</a:t>
            </a:r>
            <a:endParaRPr sz="2000">
              <a:solidFill>
                <a:schemeClr val="accent1"/>
              </a:solidFill>
            </a:endParaRPr>
          </a:p>
        </p:txBody>
      </p:sp>
      <p:sp>
        <p:nvSpPr>
          <p:cNvPr id="2124" name="Google Shape;2124;p21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2129"/>
        <p:cNvGrpSpPr/>
        <p:nvPr/>
      </p:nvGrpSpPr>
      <p:grpSpPr>
        <a:xfrm>
          <a:off x="0" y="0"/>
          <a:ext cx="0" cy="0"/>
          <a:chOff x="0" y="0"/>
          <a:chExt cx="0" cy="0"/>
        </a:xfrm>
      </p:grpSpPr>
      <p:sp>
        <p:nvSpPr>
          <p:cNvPr id="2130" name="Google Shape;2130;p220">
            <a:extLst>
              <a:ext uri="{C183D7F6-B498-43B3-948B-1728B52AA6E4}">
                <adec:decorative xmlns:adec="http://schemas.microsoft.com/office/drawing/2017/decorative" val="1"/>
              </a:ext>
            </a:extLst>
          </p:cNvPr>
          <p:cNvSpPr/>
          <p:nvPr/>
        </p:nvSpPr>
        <p:spPr>
          <a:xfrm>
            <a:off x="0" y="25"/>
            <a:ext cx="3008700" cy="5143500"/>
          </a:xfrm>
          <a:prstGeom prst="rect">
            <a:avLst/>
          </a:prstGeom>
          <a:solidFill>
            <a:srgbClr val="0219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220"/>
          <p:cNvSpPr txBox="1">
            <a:spLocks noGrp="1"/>
          </p:cNvSpPr>
          <p:nvPr>
            <p:ph type="ctrTitle" idx="4294967295"/>
          </p:nvPr>
        </p:nvSpPr>
        <p:spPr>
          <a:xfrm>
            <a:off x="396941" y="720600"/>
            <a:ext cx="2328900" cy="1334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990"/>
              <a:buFont typeface="Arial"/>
              <a:buNone/>
            </a:pPr>
            <a:r>
              <a:rPr lang="en" sz="2700" b="1" i="0" u="none" strike="noStrike" cap="none" dirty="0">
                <a:solidFill>
                  <a:schemeClr val="lt1"/>
                </a:solidFill>
              </a:rPr>
              <a:t>What </a:t>
            </a:r>
            <a:r>
              <a:rPr lang="en" sz="2700" b="1" dirty="0">
                <a:solidFill>
                  <a:schemeClr val="lt1"/>
                </a:solidFill>
              </a:rPr>
              <a:t>SB460 Section 5.5 Adds to the Commission’s Work</a:t>
            </a:r>
            <a:endParaRPr sz="2700" b="1" i="0" u="none" strike="noStrike" cap="none" dirty="0">
              <a:solidFill>
                <a:srgbClr val="50E2C2"/>
              </a:solidFill>
            </a:endParaRPr>
          </a:p>
        </p:txBody>
      </p:sp>
      <p:grpSp>
        <p:nvGrpSpPr>
          <p:cNvPr id="2132" name="Google Shape;2132;p220">
            <a:extLst>
              <a:ext uri="{C183D7F6-B498-43B3-948B-1728B52AA6E4}">
                <adec:decorative xmlns:adec="http://schemas.microsoft.com/office/drawing/2017/decorative" val="1"/>
              </a:ext>
            </a:extLst>
          </p:cNvPr>
          <p:cNvGrpSpPr/>
          <p:nvPr/>
        </p:nvGrpSpPr>
        <p:grpSpPr>
          <a:xfrm>
            <a:off x="1005619" y="3182359"/>
            <a:ext cx="1778379" cy="25628"/>
            <a:chOff x="2072775" y="3217975"/>
            <a:chExt cx="2392545" cy="76800"/>
          </a:xfrm>
        </p:grpSpPr>
        <p:sp>
          <p:nvSpPr>
            <p:cNvPr id="2133" name="Google Shape;2133;p220"/>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p220"/>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220"/>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220"/>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220"/>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220"/>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220"/>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40" name="Google Shape;2140;p220">
            <a:extLst>
              <a:ext uri="{C183D7F6-B498-43B3-948B-1728B52AA6E4}">
                <adec:decorative xmlns:adec="http://schemas.microsoft.com/office/drawing/2017/decorative" val="1"/>
              </a:ext>
            </a:extLst>
          </p:cNvPr>
          <p:cNvSpPr/>
          <p:nvPr/>
        </p:nvSpPr>
        <p:spPr>
          <a:xfrm>
            <a:off x="3171075" y="230825"/>
            <a:ext cx="5773500" cy="1082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220">
            <a:extLst>
              <a:ext uri="{C183D7F6-B498-43B3-948B-1728B52AA6E4}">
                <adec:decorative xmlns:adec="http://schemas.microsoft.com/office/drawing/2017/decorative" val="1"/>
              </a:ext>
            </a:extLst>
          </p:cNvPr>
          <p:cNvSpPr/>
          <p:nvPr/>
        </p:nvSpPr>
        <p:spPr>
          <a:xfrm>
            <a:off x="4601368" y="347740"/>
            <a:ext cx="3446700" cy="9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220"/>
          <p:cNvSpPr txBox="1"/>
          <p:nvPr/>
        </p:nvSpPr>
        <p:spPr>
          <a:xfrm>
            <a:off x="4172275" y="230825"/>
            <a:ext cx="4735500" cy="1051500"/>
          </a:xfrm>
          <a:prstGeom prst="rect">
            <a:avLst/>
          </a:prstGeom>
          <a:noFill/>
          <a:ln>
            <a:noFill/>
          </a:ln>
        </p:spPr>
        <p:txBody>
          <a:bodyPr spcFirstLastPara="1" wrap="square" lIns="98875" tIns="98875" rIns="98875" bIns="98875" anchor="ctr" anchorCtr="0">
            <a:noAutofit/>
          </a:bodyPr>
          <a:lstStyle/>
          <a:p>
            <a:pPr marL="0" lvl="0" indent="0" algn="l" rtl="0">
              <a:spcBef>
                <a:spcPts val="0"/>
              </a:spcBef>
              <a:spcAft>
                <a:spcPts val="0"/>
              </a:spcAft>
              <a:buNone/>
            </a:pPr>
            <a:r>
              <a:rPr lang="en" sz="1500" b="1" dirty="0">
                <a:solidFill>
                  <a:schemeClr val="accent2"/>
                </a:solidFill>
                <a:latin typeface="Lato"/>
                <a:ea typeface="Lato"/>
                <a:cs typeface="Lato"/>
                <a:sym typeface="Lato"/>
              </a:rPr>
              <a:t>Review school progress using specific metric categories (achievement, literacy, staffing, satisfaction).</a:t>
            </a:r>
            <a:endParaRPr sz="1500" i="0" u="none" strike="noStrike" cap="none" dirty="0">
              <a:solidFill>
                <a:schemeClr val="accent2"/>
              </a:solidFill>
              <a:latin typeface="Lato"/>
              <a:ea typeface="Lato"/>
              <a:cs typeface="Lato"/>
              <a:sym typeface="Lato"/>
            </a:endParaRPr>
          </a:p>
        </p:txBody>
      </p:sp>
      <p:sp>
        <p:nvSpPr>
          <p:cNvPr id="2143" name="Google Shape;2143;p220">
            <a:extLst>
              <a:ext uri="{C183D7F6-B498-43B3-948B-1728B52AA6E4}">
                <adec:decorative xmlns:adec="http://schemas.microsoft.com/office/drawing/2017/decorative" val="1"/>
              </a:ext>
            </a:extLst>
          </p:cNvPr>
          <p:cNvSpPr/>
          <p:nvPr/>
        </p:nvSpPr>
        <p:spPr>
          <a:xfrm>
            <a:off x="3171075" y="1531710"/>
            <a:ext cx="5773500" cy="1079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220">
            <a:extLst>
              <a:ext uri="{C183D7F6-B498-43B3-948B-1728B52AA6E4}">
                <adec:decorative xmlns:adec="http://schemas.microsoft.com/office/drawing/2017/decorative" val="1"/>
              </a:ext>
            </a:extLst>
          </p:cNvPr>
          <p:cNvSpPr/>
          <p:nvPr/>
        </p:nvSpPr>
        <p:spPr>
          <a:xfrm>
            <a:off x="4601368" y="1465545"/>
            <a:ext cx="3446700" cy="9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220"/>
          <p:cNvSpPr txBox="1"/>
          <p:nvPr/>
        </p:nvSpPr>
        <p:spPr>
          <a:xfrm>
            <a:off x="4172275" y="1531700"/>
            <a:ext cx="4735500" cy="1051500"/>
          </a:xfrm>
          <a:prstGeom prst="rect">
            <a:avLst/>
          </a:prstGeom>
          <a:noFill/>
          <a:ln>
            <a:noFill/>
          </a:ln>
        </p:spPr>
        <p:txBody>
          <a:bodyPr spcFirstLastPara="1" wrap="square" lIns="98875" tIns="98875" rIns="98875" bIns="98875" anchor="ctr" anchorCtr="0">
            <a:noAutofit/>
          </a:bodyPr>
          <a:lstStyle/>
          <a:p>
            <a:pPr marL="0" lvl="0" indent="0" algn="l" rtl="0">
              <a:spcBef>
                <a:spcPts val="0"/>
              </a:spcBef>
              <a:spcAft>
                <a:spcPts val="0"/>
              </a:spcAft>
              <a:buNone/>
            </a:pPr>
            <a:r>
              <a:rPr lang="en" sz="1500" b="1">
                <a:solidFill>
                  <a:schemeClr val="accent2"/>
                </a:solidFill>
                <a:latin typeface="Lato"/>
                <a:ea typeface="Lato"/>
                <a:cs typeface="Lato"/>
                <a:sym typeface="Lato"/>
              </a:rPr>
              <a:t>Recommend improvements to reporting/tracking/monitoring/analysis of pupil achievement + financial accountability data.</a:t>
            </a:r>
            <a:endParaRPr sz="1500" i="0" u="none" strike="noStrike" cap="none">
              <a:solidFill>
                <a:schemeClr val="accent2"/>
              </a:solidFill>
              <a:latin typeface="Lato"/>
              <a:ea typeface="Lato"/>
              <a:cs typeface="Lato"/>
              <a:sym typeface="Lato"/>
            </a:endParaRPr>
          </a:p>
        </p:txBody>
      </p:sp>
      <p:sp>
        <p:nvSpPr>
          <p:cNvPr id="2146" name="Google Shape;2146;p220">
            <a:extLst>
              <a:ext uri="{C183D7F6-B498-43B3-948B-1728B52AA6E4}">
                <adec:decorative xmlns:adec="http://schemas.microsoft.com/office/drawing/2017/decorative" val="1"/>
              </a:ext>
            </a:extLst>
          </p:cNvPr>
          <p:cNvSpPr/>
          <p:nvPr/>
        </p:nvSpPr>
        <p:spPr>
          <a:xfrm>
            <a:off x="3171175" y="2724650"/>
            <a:ext cx="5773500" cy="1079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220">
            <a:extLst>
              <a:ext uri="{C183D7F6-B498-43B3-948B-1728B52AA6E4}">
                <adec:decorative xmlns:adec="http://schemas.microsoft.com/office/drawing/2017/decorative" val="1"/>
              </a:ext>
            </a:extLst>
          </p:cNvPr>
          <p:cNvSpPr/>
          <p:nvPr/>
        </p:nvSpPr>
        <p:spPr>
          <a:xfrm>
            <a:off x="4601368" y="2683684"/>
            <a:ext cx="3446700" cy="9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220"/>
          <p:cNvSpPr txBox="1"/>
          <p:nvPr/>
        </p:nvSpPr>
        <p:spPr>
          <a:xfrm>
            <a:off x="4172275" y="2724650"/>
            <a:ext cx="4689900" cy="1051500"/>
          </a:xfrm>
          <a:prstGeom prst="rect">
            <a:avLst/>
          </a:prstGeom>
          <a:noFill/>
          <a:ln>
            <a:noFill/>
          </a:ln>
        </p:spPr>
        <p:txBody>
          <a:bodyPr spcFirstLastPara="1" wrap="square" lIns="98875" tIns="98875" rIns="98875" bIns="98875" anchor="ctr" anchorCtr="0">
            <a:noAutofit/>
          </a:bodyPr>
          <a:lstStyle/>
          <a:p>
            <a:pPr marL="0" lvl="0" indent="0" algn="l" rtl="0">
              <a:spcBef>
                <a:spcPts val="0"/>
              </a:spcBef>
              <a:spcAft>
                <a:spcPts val="0"/>
              </a:spcAft>
              <a:buNone/>
            </a:pPr>
            <a:r>
              <a:rPr lang="en" sz="1500" b="1">
                <a:solidFill>
                  <a:schemeClr val="accent2"/>
                </a:solidFill>
                <a:latin typeface="Lato"/>
                <a:ea typeface="Lato"/>
                <a:cs typeface="Lato"/>
                <a:sym typeface="Lato"/>
              </a:rPr>
              <a:t>Identify and recommend elimination of redundant / low-value reporting. </a:t>
            </a:r>
            <a:endParaRPr sz="1500" i="0" u="none" strike="noStrike" cap="none">
              <a:solidFill>
                <a:schemeClr val="accent2"/>
              </a:solidFill>
              <a:latin typeface="Lato"/>
              <a:ea typeface="Lato"/>
              <a:cs typeface="Lato"/>
              <a:sym typeface="Lato"/>
            </a:endParaRPr>
          </a:p>
        </p:txBody>
      </p:sp>
      <p:sp>
        <p:nvSpPr>
          <p:cNvPr id="2149" name="Google Shape;2149;p220">
            <a:extLst>
              <a:ext uri="{C183D7F6-B498-43B3-948B-1728B52AA6E4}">
                <adec:decorative xmlns:adec="http://schemas.microsoft.com/office/drawing/2017/decorative" val="1"/>
              </a:ext>
            </a:extLst>
          </p:cNvPr>
          <p:cNvSpPr/>
          <p:nvPr/>
        </p:nvSpPr>
        <p:spPr>
          <a:xfrm>
            <a:off x="3171075" y="3971100"/>
            <a:ext cx="5773500" cy="1079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p220">
            <a:extLst>
              <a:ext uri="{C183D7F6-B498-43B3-948B-1728B52AA6E4}">
                <adec:decorative xmlns:adec="http://schemas.microsoft.com/office/drawing/2017/decorative" val="1"/>
              </a:ext>
            </a:extLst>
          </p:cNvPr>
          <p:cNvSpPr/>
          <p:nvPr/>
        </p:nvSpPr>
        <p:spPr>
          <a:xfrm>
            <a:off x="4601368" y="3856519"/>
            <a:ext cx="3446700" cy="9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220"/>
          <p:cNvSpPr txBox="1"/>
          <p:nvPr/>
        </p:nvSpPr>
        <p:spPr>
          <a:xfrm>
            <a:off x="4172275" y="4005375"/>
            <a:ext cx="4735500" cy="1044900"/>
          </a:xfrm>
          <a:prstGeom prst="rect">
            <a:avLst/>
          </a:prstGeom>
          <a:noFill/>
          <a:ln>
            <a:noFill/>
          </a:ln>
        </p:spPr>
        <p:txBody>
          <a:bodyPr spcFirstLastPara="1" wrap="square" lIns="98875" tIns="98875" rIns="98875" bIns="98875" anchor="ctr" anchorCtr="0">
            <a:noAutofit/>
          </a:bodyPr>
          <a:lstStyle/>
          <a:p>
            <a:pPr marL="0" lvl="0" indent="0" algn="l" rtl="0">
              <a:spcBef>
                <a:spcPts val="0"/>
              </a:spcBef>
              <a:spcAft>
                <a:spcPts val="0"/>
              </a:spcAft>
              <a:buNone/>
            </a:pPr>
            <a:r>
              <a:rPr lang="en" sz="1500" b="1">
                <a:solidFill>
                  <a:schemeClr val="accent2"/>
                </a:solidFill>
                <a:latin typeface="Lato"/>
                <a:ea typeface="Lato"/>
                <a:cs typeface="Lato"/>
                <a:sym typeface="Lato"/>
              </a:rPr>
              <a:t>Collaborate with NDE + Commission on School Funding to gather input, build a central repository, and develop a reporting framework.</a:t>
            </a:r>
            <a:endParaRPr sz="1500">
              <a:solidFill>
                <a:schemeClr val="accent2"/>
              </a:solidFill>
              <a:latin typeface="Lato"/>
              <a:ea typeface="Lato"/>
              <a:cs typeface="Lato"/>
              <a:sym typeface="Lato"/>
            </a:endParaRPr>
          </a:p>
        </p:txBody>
      </p:sp>
      <p:pic>
        <p:nvPicPr>
          <p:cNvPr id="2152" name="Google Shape;2152;p2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301461" y="480588"/>
            <a:ext cx="578061" cy="668700"/>
          </a:xfrm>
          <a:prstGeom prst="rect">
            <a:avLst/>
          </a:prstGeom>
          <a:noFill/>
          <a:ln>
            <a:noFill/>
          </a:ln>
        </p:spPr>
      </p:pic>
      <p:pic>
        <p:nvPicPr>
          <p:cNvPr id="2153" name="Google Shape;2153;p22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265575" y="1743987"/>
            <a:ext cx="802225" cy="596025"/>
          </a:xfrm>
          <a:prstGeom prst="rect">
            <a:avLst/>
          </a:prstGeom>
          <a:noFill/>
          <a:ln>
            <a:noFill/>
          </a:ln>
        </p:spPr>
      </p:pic>
      <p:pic>
        <p:nvPicPr>
          <p:cNvPr id="2154" name="Google Shape;2154;p22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253847" y="2996975"/>
            <a:ext cx="673278" cy="596025"/>
          </a:xfrm>
          <a:prstGeom prst="rect">
            <a:avLst/>
          </a:prstGeom>
          <a:noFill/>
          <a:ln>
            <a:noFill/>
          </a:ln>
        </p:spPr>
      </p:pic>
      <p:pic>
        <p:nvPicPr>
          <p:cNvPr id="2155" name="Google Shape;2155;p22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253850" y="4157766"/>
            <a:ext cx="673276" cy="636683"/>
          </a:xfrm>
          <a:prstGeom prst="rect">
            <a:avLst/>
          </a:prstGeom>
          <a:noFill/>
          <a:ln>
            <a:noFill/>
          </a:ln>
        </p:spPr>
      </p:pic>
      <p:sp>
        <p:nvSpPr>
          <p:cNvPr id="2156" name="Google Shape;2156;p22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2161"/>
        <p:cNvGrpSpPr/>
        <p:nvPr/>
      </p:nvGrpSpPr>
      <p:grpSpPr>
        <a:xfrm>
          <a:off x="0" y="0"/>
          <a:ext cx="0" cy="0"/>
          <a:chOff x="0" y="0"/>
          <a:chExt cx="0" cy="0"/>
        </a:xfrm>
      </p:grpSpPr>
      <p:sp>
        <p:nvSpPr>
          <p:cNvPr id="2162" name="Google Shape;2162;p221">
            <a:extLst>
              <a:ext uri="{C183D7F6-B498-43B3-948B-1728B52AA6E4}">
                <adec:decorative xmlns:adec="http://schemas.microsoft.com/office/drawing/2017/decorative" val="1"/>
              </a:ext>
            </a:extLst>
          </p:cNvPr>
          <p:cNvSpPr/>
          <p:nvPr/>
        </p:nvSpPr>
        <p:spPr>
          <a:xfrm>
            <a:off x="0" y="0"/>
            <a:ext cx="2827500" cy="5143500"/>
          </a:xfrm>
          <a:prstGeom prst="rect">
            <a:avLst/>
          </a:prstGeom>
          <a:solidFill>
            <a:srgbClr val="061949"/>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63" name="Google Shape;2163;p221"/>
          <p:cNvSpPr txBox="1">
            <a:spLocks noGrp="1"/>
          </p:cNvSpPr>
          <p:nvPr>
            <p:ph type="title" idx="4294967295"/>
          </p:nvPr>
        </p:nvSpPr>
        <p:spPr>
          <a:xfrm>
            <a:off x="0" y="1639888"/>
            <a:ext cx="2827338" cy="1741487"/>
          </a:xfrm>
          <a:prstGeom prst="rect">
            <a:avLst/>
          </a:prstGeom>
          <a:noFill/>
          <a:ln>
            <a:noFill/>
            <a:prstDash/>
          </a:ln>
          <a:effectLst/>
        </p:spPr>
        <p:txBody>
          <a:bodyPr rot="0" spcFirstLastPara="1" vertOverflow="overflow" horzOverflow="overflow" vert="horz" wrap="square" lIns="91425" tIns="45675" rIns="91425" bIns="456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15000"/>
              </a:lnSpc>
              <a:spcBef>
                <a:spcPts val="0"/>
              </a:spcBef>
              <a:spcAft>
                <a:spcPts val="0"/>
              </a:spcAft>
              <a:buClr>
                <a:schemeClr val="lt1"/>
              </a:buClr>
              <a:buSzPts val="5015"/>
              <a:buFont typeface="Arial"/>
              <a:buNone/>
              <a:tabLst/>
              <a:defRPr/>
            </a:pPr>
            <a:r>
              <a:rPr kumimoji="0" lang="en-US" sz="2576" b="1" i="0" u="none" strike="noStrike" kern="0" cap="none" spc="0" normalizeH="0" baseline="0" noProof="0" dirty="0">
                <a:ln>
                  <a:noFill/>
                </a:ln>
                <a:solidFill>
                  <a:schemeClr val="lt1"/>
                </a:solidFill>
                <a:effectLst/>
                <a:uLnTx/>
                <a:uFillTx/>
                <a:latin typeface="Comfortaa"/>
                <a:ea typeface="Comfortaa"/>
                <a:cs typeface="Comfortaa"/>
                <a:sym typeface="Comfortaa"/>
              </a:rPr>
              <a:t>Why this touches all three subcommittees</a:t>
            </a:r>
            <a:endParaRPr kumimoji="0" lang="en-US" sz="2760" b="1" i="0" u="none" strike="noStrike" kern="0" cap="none" spc="0" normalizeH="0" baseline="0" noProof="0" dirty="0">
              <a:ln>
                <a:noFill/>
              </a:ln>
              <a:solidFill>
                <a:schemeClr val="lt1"/>
              </a:solidFill>
              <a:effectLst/>
              <a:uLnTx/>
              <a:uFillTx/>
              <a:latin typeface="Comfortaa"/>
              <a:ea typeface="Comfortaa"/>
              <a:cs typeface="Comfortaa"/>
              <a:sym typeface="Comfortaa"/>
            </a:endParaRPr>
          </a:p>
        </p:txBody>
      </p:sp>
      <p:grpSp>
        <p:nvGrpSpPr>
          <p:cNvPr id="2164" name="Google Shape;2164;p221">
            <a:extLst>
              <a:ext uri="{C183D7F6-B498-43B3-948B-1728B52AA6E4}">
                <adec:decorative xmlns:adec="http://schemas.microsoft.com/office/drawing/2017/decorative" val="1"/>
              </a:ext>
            </a:extLst>
          </p:cNvPr>
          <p:cNvGrpSpPr/>
          <p:nvPr/>
        </p:nvGrpSpPr>
        <p:grpSpPr>
          <a:xfrm rot="5400000">
            <a:off x="2287792" y="2249130"/>
            <a:ext cx="1333844" cy="19223"/>
            <a:chOff x="2072775" y="3217975"/>
            <a:chExt cx="2392545" cy="76800"/>
          </a:xfrm>
        </p:grpSpPr>
        <p:sp>
          <p:nvSpPr>
            <p:cNvPr id="2165" name="Google Shape;2165;p221"/>
            <p:cNvSpPr/>
            <p:nvPr/>
          </p:nvSpPr>
          <p:spPr>
            <a:xfrm>
              <a:off x="2072775" y="3217975"/>
              <a:ext cx="298500" cy="76800"/>
            </a:xfrm>
            <a:prstGeom prst="rect">
              <a:avLst/>
            </a:prstGeom>
            <a:solidFill>
              <a:srgbClr val="06194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66" name="Google Shape;2166;p221"/>
            <p:cNvSpPr/>
            <p:nvPr/>
          </p:nvSpPr>
          <p:spPr>
            <a:xfrm>
              <a:off x="2421782" y="3217975"/>
              <a:ext cx="298500" cy="76800"/>
            </a:xfrm>
            <a:prstGeom prst="rect">
              <a:avLst/>
            </a:prstGeom>
            <a:solidFill>
              <a:srgbClr val="290E7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67" name="Google Shape;2167;p221"/>
            <p:cNvSpPr/>
            <p:nvPr/>
          </p:nvSpPr>
          <p:spPr>
            <a:xfrm>
              <a:off x="2770790" y="3217975"/>
              <a:ext cx="298500" cy="76800"/>
            </a:xfrm>
            <a:prstGeom prst="rect">
              <a:avLst/>
            </a:prstGeom>
            <a:solidFill>
              <a:srgbClr val="AA0FA9"/>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68" name="Google Shape;2168;p221"/>
            <p:cNvSpPr/>
            <p:nvPr/>
          </p:nvSpPr>
          <p:spPr>
            <a:xfrm>
              <a:off x="3119797" y="3217975"/>
              <a:ext cx="298500" cy="76800"/>
            </a:xfrm>
            <a:prstGeom prst="rect">
              <a:avLst/>
            </a:prstGeom>
            <a:solidFill>
              <a:srgbClr val="EA073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69" name="Google Shape;2169;p221"/>
            <p:cNvSpPr/>
            <p:nvPr/>
          </p:nvSpPr>
          <p:spPr>
            <a:xfrm>
              <a:off x="3468805" y="3217975"/>
              <a:ext cx="298500" cy="76800"/>
            </a:xfrm>
            <a:prstGeom prst="rect">
              <a:avLst/>
            </a:prstGeom>
            <a:solidFill>
              <a:srgbClr val="FFC000"/>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70" name="Google Shape;2170;p221"/>
            <p:cNvSpPr/>
            <p:nvPr/>
          </p:nvSpPr>
          <p:spPr>
            <a:xfrm>
              <a:off x="3817812" y="3217975"/>
              <a:ext cx="298500" cy="76800"/>
            </a:xfrm>
            <a:prstGeom prst="rect">
              <a:avLst/>
            </a:prstGeom>
            <a:solidFill>
              <a:srgbClr val="50E2C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71" name="Google Shape;2171;p221"/>
            <p:cNvSpPr/>
            <p:nvPr/>
          </p:nvSpPr>
          <p:spPr>
            <a:xfrm>
              <a:off x="4166820" y="3217975"/>
              <a:ext cx="298500" cy="76800"/>
            </a:xfrm>
            <a:prstGeom prst="rect">
              <a:avLst/>
            </a:prstGeom>
            <a:solidFill>
              <a:srgbClr val="4E23C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2172" name="Google Shape;2172;p221"/>
          <p:cNvSpPr txBox="1"/>
          <p:nvPr/>
        </p:nvSpPr>
        <p:spPr>
          <a:xfrm>
            <a:off x="3081950" y="314075"/>
            <a:ext cx="5468700" cy="46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accent2"/>
                </a:solidFill>
                <a:latin typeface="Lato"/>
                <a:ea typeface="Lato"/>
                <a:cs typeface="Lato"/>
                <a:sym typeface="Lato"/>
              </a:rPr>
              <a:t>MWM = conductor/architect of the overall review + repository coordination</a:t>
            </a:r>
            <a:endParaRPr sz="1700" b="1">
              <a:solidFill>
                <a:schemeClr val="accent2"/>
              </a:solidFill>
              <a:latin typeface="Lato"/>
              <a:ea typeface="Lato"/>
              <a:cs typeface="Lato"/>
              <a:sym typeface="Lato"/>
            </a:endParaRPr>
          </a:p>
          <a:p>
            <a:pPr marL="0" lvl="0" indent="0" algn="l" rtl="0">
              <a:spcBef>
                <a:spcPts val="0"/>
              </a:spcBef>
              <a:spcAft>
                <a:spcPts val="0"/>
              </a:spcAft>
              <a:buNone/>
            </a:pPr>
            <a:endParaRPr sz="1700" b="1">
              <a:solidFill>
                <a:schemeClr val="accent1"/>
              </a:solidFill>
              <a:latin typeface="Lato"/>
              <a:ea typeface="Lato"/>
              <a:cs typeface="Lato"/>
              <a:sym typeface="Lato"/>
            </a:endParaRPr>
          </a:p>
          <a:p>
            <a:pPr marL="0" lvl="0" indent="0" algn="l" rtl="0">
              <a:spcBef>
                <a:spcPts val="0"/>
              </a:spcBef>
              <a:spcAft>
                <a:spcPts val="0"/>
              </a:spcAft>
              <a:buNone/>
            </a:pPr>
            <a:r>
              <a:rPr lang="en" sz="1700" b="1">
                <a:solidFill>
                  <a:schemeClr val="accent4"/>
                </a:solidFill>
                <a:latin typeface="Lato"/>
                <a:ea typeface="Lato"/>
                <a:cs typeface="Lato"/>
                <a:sym typeface="Lato"/>
              </a:rPr>
              <a:t>NGCP/WCTL = domain stewards/co-designers for metric families where you have proximity and expertise.”</a:t>
            </a:r>
            <a:endParaRPr sz="1700" b="1">
              <a:solidFill>
                <a:schemeClr val="accent4"/>
              </a:solidFill>
              <a:latin typeface="Lato"/>
              <a:ea typeface="Lato"/>
              <a:cs typeface="Lato"/>
              <a:sym typeface="Lato"/>
            </a:endParaRPr>
          </a:p>
          <a:p>
            <a:pPr marL="0" lvl="0" indent="0" algn="l" rtl="0">
              <a:spcBef>
                <a:spcPts val="0"/>
              </a:spcBef>
              <a:spcAft>
                <a:spcPts val="0"/>
              </a:spcAft>
              <a:buNone/>
            </a:pPr>
            <a:endParaRPr sz="1700" b="1">
              <a:solidFill>
                <a:schemeClr val="accent1"/>
              </a:solidFill>
              <a:latin typeface="Lato"/>
              <a:ea typeface="Lato"/>
              <a:cs typeface="Lato"/>
              <a:sym typeface="Lato"/>
            </a:endParaRPr>
          </a:p>
          <a:p>
            <a:pPr marL="457200" lvl="0" indent="-330200" algn="l" rtl="0">
              <a:spcBef>
                <a:spcPts val="0"/>
              </a:spcBef>
              <a:spcAft>
                <a:spcPts val="0"/>
              </a:spcAft>
              <a:buClr>
                <a:schemeClr val="accent1"/>
              </a:buClr>
              <a:buSzPts val="1600"/>
              <a:buFont typeface="Lato"/>
              <a:buChar char="●"/>
            </a:pPr>
            <a:r>
              <a:rPr lang="en" sz="1600" b="1">
                <a:solidFill>
                  <a:schemeClr val="accent1"/>
                </a:solidFill>
                <a:latin typeface="Lato"/>
                <a:ea typeface="Lato"/>
                <a:cs typeface="Lato"/>
                <a:sym typeface="Lato"/>
              </a:rPr>
              <a:t>Many “achievement” measures are career-pathway measures (credentials, AP/IB, postsecondary enrollment, apprenticeship/voc-tech).</a:t>
            </a:r>
            <a:endParaRPr sz="1600" b="1">
              <a:solidFill>
                <a:schemeClr val="accent1"/>
              </a:solidFill>
              <a:latin typeface="Lato"/>
              <a:ea typeface="Lato"/>
              <a:cs typeface="Lato"/>
              <a:sym typeface="Lato"/>
            </a:endParaRPr>
          </a:p>
          <a:p>
            <a:pPr marL="457200" lvl="0" indent="0" algn="l" rtl="0">
              <a:spcBef>
                <a:spcPts val="0"/>
              </a:spcBef>
              <a:spcAft>
                <a:spcPts val="0"/>
              </a:spcAft>
              <a:buNone/>
            </a:pPr>
            <a:endParaRPr sz="1600" b="1">
              <a:solidFill>
                <a:schemeClr val="accent1"/>
              </a:solidFill>
              <a:latin typeface="Lato"/>
              <a:ea typeface="Lato"/>
              <a:cs typeface="Lato"/>
              <a:sym typeface="Lato"/>
            </a:endParaRPr>
          </a:p>
          <a:p>
            <a:pPr marL="457200" lvl="0" indent="-330200" algn="l" rtl="0">
              <a:spcBef>
                <a:spcPts val="0"/>
              </a:spcBef>
              <a:spcAft>
                <a:spcPts val="0"/>
              </a:spcAft>
              <a:buClr>
                <a:schemeClr val="accent1"/>
              </a:buClr>
              <a:buSzPts val="1600"/>
              <a:buFont typeface="Lato"/>
              <a:buChar char="●"/>
            </a:pPr>
            <a:r>
              <a:rPr lang="en" sz="1600" b="1">
                <a:solidFill>
                  <a:schemeClr val="accent1"/>
                </a:solidFill>
                <a:latin typeface="Lato"/>
                <a:ea typeface="Lato"/>
                <a:cs typeface="Lato"/>
                <a:sym typeface="Lato"/>
              </a:rPr>
              <a:t>Many “staffing capacity” measures sit squarely in teaching/learning conditions (vacancies, retention, substitutes, capacity).</a:t>
            </a:r>
            <a:endParaRPr sz="1600" b="1">
              <a:solidFill>
                <a:schemeClr val="accent1"/>
              </a:solidFill>
              <a:latin typeface="Lato"/>
              <a:ea typeface="Lato"/>
              <a:cs typeface="Lato"/>
              <a:sym typeface="Lato"/>
            </a:endParaRPr>
          </a:p>
          <a:p>
            <a:pPr marL="457200" lvl="0" indent="0" algn="l" rtl="0">
              <a:spcBef>
                <a:spcPts val="0"/>
              </a:spcBef>
              <a:spcAft>
                <a:spcPts val="0"/>
              </a:spcAft>
              <a:buNone/>
            </a:pPr>
            <a:endParaRPr sz="1600" b="1">
              <a:solidFill>
                <a:schemeClr val="accent1"/>
              </a:solidFill>
              <a:latin typeface="Lato"/>
              <a:ea typeface="Lato"/>
              <a:cs typeface="Lato"/>
              <a:sym typeface="Lato"/>
            </a:endParaRPr>
          </a:p>
          <a:p>
            <a:pPr marL="457200" lvl="0" indent="-330200" algn="l" rtl="0">
              <a:spcBef>
                <a:spcPts val="0"/>
              </a:spcBef>
              <a:spcAft>
                <a:spcPts val="0"/>
              </a:spcAft>
              <a:buClr>
                <a:schemeClr val="accent1"/>
              </a:buClr>
              <a:buSzPts val="1600"/>
              <a:buFont typeface="Lato"/>
              <a:buChar char="●"/>
            </a:pPr>
            <a:r>
              <a:rPr lang="en" sz="1600" b="1">
                <a:solidFill>
                  <a:schemeClr val="accent1"/>
                </a:solidFill>
                <a:latin typeface="Lato"/>
                <a:ea typeface="Lato"/>
                <a:cs typeface="Lato"/>
                <a:sym typeface="Lato"/>
              </a:rPr>
              <a:t>The repository/framework work is MWM’s orchestration lane, but it can’t be done well without NGCP + WCTL as co-designers.</a:t>
            </a:r>
            <a:endParaRPr sz="1600" b="1">
              <a:solidFill>
                <a:schemeClr val="accent1"/>
              </a:solidFill>
              <a:latin typeface="Lato"/>
              <a:ea typeface="Lato"/>
              <a:cs typeface="Lato"/>
              <a:sym typeface="Lato"/>
            </a:endParaRPr>
          </a:p>
        </p:txBody>
      </p:sp>
      <p:sp>
        <p:nvSpPr>
          <p:cNvPr id="2173" name="Google Shape;2173;p22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2177"/>
        <p:cNvGrpSpPr/>
        <p:nvPr/>
      </p:nvGrpSpPr>
      <p:grpSpPr>
        <a:xfrm>
          <a:off x="0" y="0"/>
          <a:ext cx="0" cy="0"/>
          <a:chOff x="0" y="0"/>
          <a:chExt cx="0" cy="0"/>
        </a:xfrm>
      </p:grpSpPr>
      <p:sp>
        <p:nvSpPr>
          <p:cNvPr id="2179" name="Google Shape;2179;p222"/>
          <p:cNvSpPr txBox="1">
            <a:spLocks noGrp="1"/>
          </p:cNvSpPr>
          <p:nvPr>
            <p:ph type="title"/>
          </p:nvPr>
        </p:nvSpPr>
        <p:spPr>
          <a:xfrm>
            <a:off x="371941" y="160462"/>
            <a:ext cx="2749800" cy="2048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accent1"/>
              </a:buClr>
              <a:buSzPts val="2160"/>
              <a:buFont typeface="Lato"/>
              <a:buNone/>
            </a:pPr>
            <a:r>
              <a:rPr lang="en" sz="2300" b="1">
                <a:solidFill>
                  <a:srgbClr val="83E3DA"/>
                </a:solidFill>
              </a:rPr>
              <a:t>Stewardship Mapping: </a:t>
            </a:r>
            <a:endParaRPr sz="2300" b="1">
              <a:solidFill>
                <a:srgbClr val="83E3DA"/>
              </a:solidFill>
            </a:endParaRPr>
          </a:p>
          <a:p>
            <a:pPr marL="0" lvl="0" indent="0" algn="l" rtl="0">
              <a:lnSpc>
                <a:spcPct val="90000"/>
              </a:lnSpc>
              <a:spcBef>
                <a:spcPts val="0"/>
              </a:spcBef>
              <a:spcAft>
                <a:spcPts val="0"/>
              </a:spcAft>
              <a:buClr>
                <a:schemeClr val="accent1"/>
              </a:buClr>
              <a:buSzPts val="2160"/>
              <a:buFont typeface="Lato"/>
              <a:buNone/>
            </a:pPr>
            <a:r>
              <a:rPr lang="en" sz="2300" b="1"/>
              <a:t>Who leads what (and who must co-design)</a:t>
            </a:r>
            <a:endParaRPr sz="2300" b="1"/>
          </a:p>
        </p:txBody>
      </p:sp>
      <p:pic>
        <p:nvPicPr>
          <p:cNvPr id="2180" name="Google Shape;2180;p222" descr="S B 460 Section 5.5.&#10;Stewardship Mapping (Working Draft)"/>
          <p:cNvPicPr preferRelativeResize="0"/>
          <p:nvPr/>
        </p:nvPicPr>
        <p:blipFill>
          <a:blip r:embed="rId3">
            <a:alphaModFix/>
          </a:blip>
          <a:stretch>
            <a:fillRect/>
          </a:stretch>
        </p:blipFill>
        <p:spPr>
          <a:xfrm>
            <a:off x="38017" y="2328548"/>
            <a:ext cx="3165549" cy="2522501"/>
          </a:xfrm>
          <a:prstGeom prst="rect">
            <a:avLst/>
          </a:prstGeom>
          <a:noFill/>
          <a:ln>
            <a:noFill/>
          </a:ln>
        </p:spPr>
      </p:pic>
      <p:sp>
        <p:nvSpPr>
          <p:cNvPr id="2178" name="Google Shape;2178;p222"/>
          <p:cNvSpPr txBox="1">
            <a:spLocks noGrp="1"/>
          </p:cNvSpPr>
          <p:nvPr>
            <p:ph type="body" idx="1"/>
          </p:nvPr>
        </p:nvSpPr>
        <p:spPr>
          <a:xfrm>
            <a:off x="3514725" y="447957"/>
            <a:ext cx="5300700" cy="4359000"/>
          </a:xfrm>
          <a:prstGeom prst="rect">
            <a:avLst/>
          </a:prstGeom>
          <a:noFill/>
          <a:ln>
            <a:noFill/>
          </a:ln>
        </p:spPr>
        <p:txBody>
          <a:bodyPr spcFirstLastPara="1" wrap="square" lIns="68575" tIns="34275" rIns="68575" bIns="34275" anchor="t" anchorCtr="0">
            <a:noAutofit/>
          </a:bodyPr>
          <a:lstStyle/>
          <a:p>
            <a:pPr marL="0" lvl="0" indent="0" algn="l" rtl="0">
              <a:lnSpc>
                <a:spcPct val="130000"/>
              </a:lnSpc>
              <a:spcBef>
                <a:spcPts val="1200"/>
              </a:spcBef>
              <a:spcAft>
                <a:spcPts val="0"/>
              </a:spcAft>
              <a:buNone/>
            </a:pPr>
            <a:r>
              <a:rPr lang="en" sz="1500" b="1" dirty="0"/>
              <a:t>Individually (8 min):</a:t>
            </a:r>
            <a:endParaRPr sz="1500" b="1" dirty="0"/>
          </a:p>
          <a:p>
            <a:pPr marL="457200" lvl="0" indent="-323850" algn="l" rtl="0">
              <a:lnSpc>
                <a:spcPct val="130000"/>
              </a:lnSpc>
              <a:spcBef>
                <a:spcPts val="1200"/>
              </a:spcBef>
              <a:spcAft>
                <a:spcPts val="0"/>
              </a:spcAft>
              <a:buSzPts val="1500"/>
              <a:buFont typeface="Helvetica Neue Light"/>
              <a:buChar char="●"/>
            </a:pPr>
            <a:r>
              <a:rPr lang="en" sz="1500" dirty="0"/>
              <a:t>For each row, mark Lead Steward (L) and Co‑Steward (C)</a:t>
            </a:r>
            <a:endParaRPr sz="1500" dirty="0"/>
          </a:p>
          <a:p>
            <a:pPr marL="457200" lvl="0" indent="-323850" algn="l" rtl="0">
              <a:lnSpc>
                <a:spcPct val="130000"/>
              </a:lnSpc>
              <a:spcBef>
                <a:spcPts val="0"/>
              </a:spcBef>
              <a:spcAft>
                <a:spcPts val="0"/>
              </a:spcAft>
              <a:buSzPts val="1500"/>
              <a:buFont typeface="Lato"/>
              <a:buChar char="●"/>
            </a:pPr>
            <a:r>
              <a:rPr lang="en" sz="1500" dirty="0"/>
              <a:t>If you’re unsure, mark “?” and keep moving</a:t>
            </a:r>
            <a:endParaRPr sz="1500" dirty="0"/>
          </a:p>
          <a:p>
            <a:pPr marL="0" lvl="0" indent="0" algn="l" rtl="0">
              <a:lnSpc>
                <a:spcPct val="130000"/>
              </a:lnSpc>
              <a:spcBef>
                <a:spcPts val="1200"/>
              </a:spcBef>
              <a:spcAft>
                <a:spcPts val="0"/>
              </a:spcAft>
              <a:buNone/>
            </a:pPr>
            <a:r>
              <a:rPr lang="en" sz="1500" b="1" dirty="0"/>
              <a:t>At tables (8 min):</a:t>
            </a:r>
            <a:endParaRPr sz="1500" b="1" dirty="0"/>
          </a:p>
          <a:p>
            <a:pPr marL="457200" lvl="0" indent="-323850" algn="l" rtl="0">
              <a:lnSpc>
                <a:spcPct val="130000"/>
              </a:lnSpc>
              <a:spcBef>
                <a:spcPts val="1200"/>
              </a:spcBef>
              <a:spcAft>
                <a:spcPts val="0"/>
              </a:spcAft>
              <a:buSzPts val="1500"/>
              <a:buFont typeface="Lato"/>
              <a:buChar char="●"/>
            </a:pPr>
            <a:r>
              <a:rPr lang="en" sz="1500" dirty="0"/>
              <a:t>Compare answers → align on top 3 rows that require cross-subcommittee co-design</a:t>
            </a:r>
            <a:endParaRPr sz="1500" dirty="0"/>
          </a:p>
          <a:p>
            <a:pPr marL="457200" lvl="0" indent="-323850" algn="l" rtl="0">
              <a:lnSpc>
                <a:spcPct val="130000"/>
              </a:lnSpc>
              <a:spcBef>
                <a:spcPts val="0"/>
              </a:spcBef>
              <a:spcAft>
                <a:spcPts val="0"/>
              </a:spcAft>
              <a:buSzPts val="1500"/>
              <a:buFont typeface="Lato"/>
              <a:buChar char="●"/>
            </a:pPr>
            <a:r>
              <a:rPr lang="en" sz="1500" dirty="0"/>
              <a:t>Be ready to share 1 minute/table</a:t>
            </a:r>
            <a:endParaRPr sz="1500" dirty="0"/>
          </a:p>
          <a:p>
            <a:pPr marL="0" lvl="0" indent="0" algn="l" rtl="0">
              <a:lnSpc>
                <a:spcPct val="130000"/>
              </a:lnSpc>
              <a:spcBef>
                <a:spcPts val="1200"/>
              </a:spcBef>
              <a:spcAft>
                <a:spcPts val="0"/>
              </a:spcAft>
              <a:buNone/>
            </a:pPr>
            <a:r>
              <a:rPr lang="en" sz="1500" b="1" dirty="0"/>
              <a:t>Definitions (plain language):</a:t>
            </a:r>
            <a:endParaRPr sz="1500" b="1" dirty="0"/>
          </a:p>
          <a:p>
            <a:pPr marL="457200" lvl="0" indent="-323850" algn="l" rtl="0">
              <a:lnSpc>
                <a:spcPct val="130000"/>
              </a:lnSpc>
              <a:spcBef>
                <a:spcPts val="1200"/>
              </a:spcBef>
              <a:spcAft>
                <a:spcPts val="0"/>
              </a:spcAft>
              <a:buSzPts val="1500"/>
              <a:buFont typeface="Helvetica Neue Light"/>
              <a:buChar char="●"/>
            </a:pPr>
            <a:r>
              <a:rPr lang="en" sz="1500" dirty="0"/>
              <a:t>Lead steward: convenes the work + drafts the first pass</a:t>
            </a:r>
            <a:endParaRPr sz="1500" dirty="0"/>
          </a:p>
          <a:p>
            <a:pPr marL="457200" lvl="0" indent="-323850" algn="l" rtl="0">
              <a:lnSpc>
                <a:spcPct val="130000"/>
              </a:lnSpc>
              <a:spcBef>
                <a:spcPts val="0"/>
              </a:spcBef>
              <a:spcAft>
                <a:spcPts val="0"/>
              </a:spcAft>
              <a:buSzPts val="1500"/>
              <a:buFont typeface="Helvetica Neue Light"/>
              <a:buChar char="●"/>
            </a:pPr>
            <a:r>
              <a:rPr lang="en" sz="1500" dirty="0"/>
              <a:t>Co‑steward: must be involved early; helps set criteria + interpret implications</a:t>
            </a:r>
            <a:endParaRPr sz="1500" dirty="0">
              <a:solidFill>
                <a:srgbClr val="353744"/>
              </a:solidFill>
              <a:latin typeface="Lato Light"/>
              <a:ea typeface="Lato Light"/>
              <a:cs typeface="Lato Light"/>
              <a:sym typeface="Lato Light"/>
            </a:endParaRPr>
          </a:p>
        </p:txBody>
      </p:sp>
      <p:sp>
        <p:nvSpPr>
          <p:cNvPr id="2181" name="Google Shape;2181;p22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2185"/>
        <p:cNvGrpSpPr/>
        <p:nvPr/>
      </p:nvGrpSpPr>
      <p:grpSpPr>
        <a:xfrm>
          <a:off x="0" y="0"/>
          <a:ext cx="0" cy="0"/>
          <a:chOff x="0" y="0"/>
          <a:chExt cx="0" cy="0"/>
        </a:xfrm>
      </p:grpSpPr>
      <p:sp>
        <p:nvSpPr>
          <p:cNvPr id="2186" name="Google Shape;2186;p223">
            <a:extLst>
              <a:ext uri="{C183D7F6-B498-43B3-948B-1728B52AA6E4}">
                <adec:decorative xmlns:adec="http://schemas.microsoft.com/office/drawing/2017/decorative" val="1"/>
              </a:ext>
            </a:extLst>
          </p:cNvPr>
          <p:cNvSpPr/>
          <p:nvPr/>
        </p:nvSpPr>
        <p:spPr>
          <a:xfrm>
            <a:off x="0" y="25"/>
            <a:ext cx="9144000" cy="723900"/>
          </a:xfrm>
          <a:prstGeom prst="rect">
            <a:avLst/>
          </a:prstGeom>
          <a:solidFill>
            <a:srgbClr val="0219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223"/>
          <p:cNvSpPr txBox="1">
            <a:spLocks noGrp="1"/>
          </p:cNvSpPr>
          <p:nvPr>
            <p:ph type="title" idx="4294967295"/>
          </p:nvPr>
        </p:nvSpPr>
        <p:spPr>
          <a:xfrm>
            <a:off x="0" y="-50"/>
            <a:ext cx="9144000" cy="846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2500" b="1" i="0" u="none" strike="noStrike" kern="0" cap="none" spc="0" normalizeH="0" baseline="0" noProof="0" dirty="0">
                <a:ln>
                  <a:noFill/>
                </a:ln>
                <a:solidFill>
                  <a:schemeClr val="lt1"/>
                </a:solidFill>
                <a:effectLst/>
                <a:uLnTx/>
                <a:uFillTx/>
                <a:latin typeface="Lato"/>
                <a:ea typeface="Lato"/>
                <a:cs typeface="Lato"/>
                <a:sym typeface="Lato"/>
              </a:rPr>
              <a:t>Stewardship Mapping</a:t>
            </a:r>
            <a:endParaRPr kumimoji="0" lang="en-US" sz="2500" b="0" i="0" u="none" strike="noStrike" kern="0" cap="none" spc="0" normalizeH="0" baseline="0" noProof="0" dirty="0">
              <a:ln>
                <a:noFill/>
              </a:ln>
              <a:solidFill>
                <a:schemeClr val="lt1"/>
              </a:solidFill>
              <a:effectLst/>
              <a:uLnTx/>
              <a:uFillTx/>
              <a:latin typeface="Lato"/>
              <a:ea typeface="Lato"/>
              <a:cs typeface="Lato"/>
              <a:sym typeface="Lato"/>
            </a:endParaRPr>
          </a:p>
        </p:txBody>
      </p:sp>
      <p:graphicFrame>
        <p:nvGraphicFramePr>
          <p:cNvPr id="2187" name="Google Shape;2187;p223"/>
          <p:cNvGraphicFramePr/>
          <p:nvPr>
            <p:extLst>
              <p:ext uri="{D42A27DB-BD31-4B8C-83A1-F6EECF244321}">
                <p14:modId xmlns:p14="http://schemas.microsoft.com/office/powerpoint/2010/main" val="2535545424"/>
              </p:ext>
            </p:extLst>
          </p:nvPr>
        </p:nvGraphicFramePr>
        <p:xfrm>
          <a:off x="60223" y="1063932"/>
          <a:ext cx="9042800" cy="3879991"/>
        </p:xfrm>
        <a:graphic>
          <a:graphicData uri="http://schemas.openxmlformats.org/drawingml/2006/table">
            <a:tbl>
              <a:tblPr firstRow="1">
                <a:noFill/>
                <a:tableStyleId>{F9215A95-78B1-4726-8BF5-5239545030B5}</a:tableStyleId>
              </a:tblPr>
              <a:tblGrid>
                <a:gridCol w="2163575">
                  <a:extLst>
                    <a:ext uri="{9D8B030D-6E8A-4147-A177-3AD203B41FA5}">
                      <a16:colId xmlns:a16="http://schemas.microsoft.com/office/drawing/2014/main" val="20000"/>
                    </a:ext>
                  </a:extLst>
                </a:gridCol>
                <a:gridCol w="4745150">
                  <a:extLst>
                    <a:ext uri="{9D8B030D-6E8A-4147-A177-3AD203B41FA5}">
                      <a16:colId xmlns:a16="http://schemas.microsoft.com/office/drawing/2014/main" val="20001"/>
                    </a:ext>
                  </a:extLst>
                </a:gridCol>
                <a:gridCol w="2134075">
                  <a:extLst>
                    <a:ext uri="{9D8B030D-6E8A-4147-A177-3AD203B41FA5}">
                      <a16:colId xmlns:a16="http://schemas.microsoft.com/office/drawing/2014/main" val="20002"/>
                    </a:ext>
                  </a:extLst>
                </a:gridCol>
              </a:tblGrid>
              <a:tr h="0">
                <a:tc>
                  <a:txBody>
                    <a:bodyPr/>
                    <a:lstStyle/>
                    <a:p>
                      <a:pPr marL="0" lvl="0" indent="0" algn="l" rtl="0">
                        <a:lnSpc>
                          <a:spcPct val="115000"/>
                        </a:lnSpc>
                        <a:spcBef>
                          <a:spcPts val="0"/>
                        </a:spcBef>
                        <a:spcAft>
                          <a:spcPts val="0"/>
                        </a:spcAft>
                        <a:buNone/>
                      </a:pPr>
                      <a:r>
                        <a:rPr lang="en" sz="1300" b="1">
                          <a:solidFill>
                            <a:schemeClr val="dk1"/>
                          </a:solidFill>
                          <a:latin typeface="Times New Roman"/>
                          <a:ea typeface="Times New Roman"/>
                          <a:cs typeface="Times New Roman"/>
                          <a:sym typeface="Times New Roman"/>
                        </a:rPr>
                        <a:t>Metric family</a:t>
                      </a:r>
                      <a:endParaRPr sz="13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b="1">
                          <a:solidFill>
                            <a:schemeClr val="dk1"/>
                          </a:solidFill>
                          <a:latin typeface="Times New Roman"/>
                          <a:ea typeface="Times New Roman"/>
                          <a:cs typeface="Times New Roman"/>
                          <a:sym typeface="Times New Roman"/>
                        </a:rPr>
                        <a:t>What’s in scope (SB460 examples)</a:t>
                      </a:r>
                      <a:endParaRPr sz="13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solidFill>
                            <a:schemeClr val="dk1"/>
                          </a:solidFill>
                          <a:latin typeface="Times New Roman"/>
                          <a:ea typeface="Times New Roman"/>
                          <a:cs typeface="Times New Roman"/>
                          <a:sym typeface="Times New Roman"/>
                        </a:rPr>
                        <a:t>Lead steward (L) Co-steward (C)</a:t>
                      </a:r>
                      <a:endParaRPr sz="11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200" b="1">
                          <a:solidFill>
                            <a:schemeClr val="dk1"/>
                          </a:solidFill>
                          <a:latin typeface="Times New Roman"/>
                          <a:ea typeface="Times New Roman"/>
                          <a:cs typeface="Times New Roman"/>
                          <a:sym typeface="Times New Roman"/>
                        </a:rPr>
                        <a:t>Student achievement – assessments &amp; graduation</a:t>
                      </a:r>
                      <a:endParaRPr sz="12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Lato"/>
                          <a:ea typeface="Lato"/>
                          <a:cs typeface="Lato"/>
                          <a:sym typeface="Lato"/>
                        </a:rPr>
                        <a:t>Graduation by diploma type; standardized exams (math/reading/science); AP/IB passing; credits insufficient; dropout.</a:t>
                      </a:r>
                      <a:endParaRPr sz="1000">
                        <a:solidFill>
                          <a:schemeClr val="dk1"/>
                        </a:solidFill>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MWM / NGCP / WCTL</a:t>
                      </a:r>
                      <a:endParaRPr sz="1000">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200" b="1">
                          <a:solidFill>
                            <a:schemeClr val="dk1"/>
                          </a:solidFill>
                          <a:latin typeface="Times New Roman"/>
                          <a:ea typeface="Times New Roman"/>
                          <a:cs typeface="Times New Roman"/>
                          <a:sym typeface="Times New Roman"/>
                        </a:rPr>
                        <a:t>Pathways &amp; postsecondary transitions</a:t>
                      </a:r>
                      <a:endParaRPr sz="12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Lato"/>
                          <a:ea typeface="Lato"/>
                          <a:cs typeface="Lato"/>
                          <a:sym typeface="Lato"/>
                        </a:rPr>
                        <a:t>CTE credentials/certifications; enrollment in higher ed; enrollment in vocational/technical school or apprenticeship.</a:t>
                      </a:r>
                      <a:endParaRPr sz="1000">
                        <a:solidFill>
                          <a:schemeClr val="dk1"/>
                        </a:solidFill>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MWM / NGCP / WCTL</a:t>
                      </a:r>
                      <a:endParaRPr sz="1000">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 sz="1200" b="1">
                          <a:solidFill>
                            <a:schemeClr val="dk1"/>
                          </a:solidFill>
                          <a:latin typeface="Times New Roman"/>
                          <a:ea typeface="Times New Roman"/>
                          <a:cs typeface="Times New Roman"/>
                          <a:sym typeface="Times New Roman"/>
                        </a:rPr>
                        <a:t>Student engagement &amp; safety</a:t>
                      </a:r>
                      <a:endParaRPr sz="12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Lato"/>
                          <a:ea typeface="Lato"/>
                          <a:cs typeface="Lato"/>
                          <a:sym typeface="Lato"/>
                        </a:rPr>
                        <a:t>Attendance rate; violent acts; disciplinary actions.</a:t>
                      </a:r>
                      <a:endParaRPr sz="1000">
                        <a:solidFill>
                          <a:schemeClr val="dk1"/>
                        </a:solidFill>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MWM / NGCP / WCTL</a:t>
                      </a:r>
                      <a:endParaRPr sz="1000">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 sz="1200" b="1">
                          <a:solidFill>
                            <a:schemeClr val="dk1"/>
                          </a:solidFill>
                          <a:latin typeface="Times New Roman"/>
                          <a:ea typeface="Times New Roman"/>
                          <a:cs typeface="Times New Roman"/>
                          <a:sym typeface="Times New Roman"/>
                        </a:rPr>
                        <a:t>Early literacy</a:t>
                      </a:r>
                      <a:endParaRPr sz="12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Lato"/>
                          <a:ea typeface="Lato"/>
                          <a:cs typeface="Lato"/>
                          <a:sym typeface="Lato"/>
                        </a:rPr>
                        <a:t>Literacy rates (grades 1/3/5); promotion after below-proficient; literacy specialists.</a:t>
                      </a:r>
                      <a:endParaRPr sz="1000">
                        <a:solidFill>
                          <a:schemeClr val="dk1"/>
                        </a:solidFill>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MWM / NGCP / WCTL</a:t>
                      </a:r>
                      <a:endParaRPr sz="1000">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200" b="1">
                          <a:solidFill>
                            <a:schemeClr val="dk1"/>
                          </a:solidFill>
                          <a:latin typeface="Times New Roman"/>
                          <a:ea typeface="Times New Roman"/>
                          <a:cs typeface="Times New Roman"/>
                          <a:sym typeface="Times New Roman"/>
                        </a:rPr>
                        <a:t>Staffing capacity &amp; working conditions</a:t>
                      </a:r>
                      <a:endParaRPr sz="12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Lato"/>
                          <a:ea typeface="Lato"/>
                          <a:cs typeface="Lato"/>
                          <a:sym typeface="Lato"/>
                        </a:rPr>
                        <a:t>Vacancies (teachers/support/admin); teacher attendance; teacher retention; overcrowding; long-term substitutes.</a:t>
                      </a:r>
                      <a:endParaRPr sz="1000">
                        <a:solidFill>
                          <a:schemeClr val="dk1"/>
                        </a:solidFill>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MWM / NGCP / WCTL</a:t>
                      </a:r>
                      <a:endParaRPr sz="1000">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28625">
                <a:tc>
                  <a:txBody>
                    <a:bodyPr/>
                    <a:lstStyle/>
                    <a:p>
                      <a:pPr marL="0" lvl="0" indent="0" algn="l" rtl="0">
                        <a:lnSpc>
                          <a:spcPct val="115000"/>
                        </a:lnSpc>
                        <a:spcBef>
                          <a:spcPts val="0"/>
                        </a:spcBef>
                        <a:spcAft>
                          <a:spcPts val="0"/>
                        </a:spcAft>
                        <a:buNone/>
                      </a:pPr>
                      <a:r>
                        <a:rPr lang="en" sz="1200" b="1">
                          <a:solidFill>
                            <a:schemeClr val="dk1"/>
                          </a:solidFill>
                          <a:latin typeface="Times New Roman"/>
                          <a:ea typeface="Times New Roman"/>
                          <a:cs typeface="Times New Roman"/>
                          <a:sym typeface="Times New Roman"/>
                        </a:rPr>
                        <a:t>Experience &amp; satisfaction</a:t>
                      </a:r>
                      <a:endParaRPr sz="12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Lato"/>
                          <a:ea typeface="Lato"/>
                          <a:cs typeface="Lato"/>
                          <a:sym typeface="Lato"/>
                        </a:rPr>
                        <a:t>Annual satisfaction surveys: school employees; pupils/parents/guardians/graduates.</a:t>
                      </a:r>
                      <a:endParaRPr sz="1000">
                        <a:solidFill>
                          <a:schemeClr val="dk1"/>
                        </a:solidFill>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MWM / NGCP / WCTL</a:t>
                      </a:r>
                      <a:endParaRPr sz="1000">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 sz="1200" b="1">
                          <a:solidFill>
                            <a:schemeClr val="dk1"/>
                          </a:solidFill>
                          <a:latin typeface="Times New Roman"/>
                          <a:ea typeface="Times New Roman"/>
                          <a:cs typeface="Times New Roman"/>
                          <a:sym typeface="Times New Roman"/>
                        </a:rPr>
                        <a:t>Data architecture (the ‘how’)</a:t>
                      </a:r>
                      <a:endParaRPr sz="1200" b="1">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Lato"/>
                          <a:ea typeface="Lato"/>
                          <a:cs typeface="Lato"/>
                          <a:sym typeface="Lato"/>
                        </a:rPr>
                        <a:t>Central repository + reporting framework: proficiency/growth, gaps, resource allocations at school/program/pupil level; actionable and organized for audiences.</a:t>
                      </a:r>
                      <a:endParaRPr sz="1000">
                        <a:solidFill>
                          <a:schemeClr val="dk1"/>
                        </a:solidFill>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dirty="0">
                          <a:solidFill>
                            <a:schemeClr val="dk1"/>
                          </a:solidFill>
                          <a:latin typeface="Times New Roman"/>
                          <a:ea typeface="Times New Roman"/>
                          <a:cs typeface="Times New Roman"/>
                          <a:sym typeface="Times New Roman"/>
                        </a:rPr>
                        <a:t>MWM / NGCP / WCTL</a:t>
                      </a:r>
                      <a:endParaRPr sz="1000" dirty="0">
                        <a:solidFill>
                          <a:schemeClr val="dk1"/>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189" name="Google Shape;2189;p223"/>
          <p:cNvSpPr txBox="1">
            <a:spLocks noGrp="1"/>
          </p:cNvSpPr>
          <p:nvPr>
            <p:ph type="sldNum" idx="12"/>
          </p:nvPr>
        </p:nvSpPr>
        <p:spPr>
          <a:xfrm>
            <a:off x="7045623" y="4887405"/>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61">
            <a:extLst>
              <a:ext uri="{C183D7F6-B498-43B3-948B-1728B52AA6E4}">
                <adec:decorative xmlns:adec="http://schemas.microsoft.com/office/drawing/2017/decorative" val="1"/>
              </a:ext>
            </a:extLst>
          </p:cNvPr>
          <p:cNvSpPr/>
          <p:nvPr/>
        </p:nvSpPr>
        <p:spPr>
          <a:xfrm>
            <a:off x="115675" y="0"/>
            <a:ext cx="3008700" cy="5143500"/>
          </a:xfrm>
          <a:prstGeom prst="rect">
            <a:avLst/>
          </a:prstGeom>
          <a:solidFill>
            <a:srgbClr val="0219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61">
            <a:extLst>
              <a:ext uri="{C183D7F6-B498-43B3-948B-1728B52AA6E4}">
                <adec:decorative xmlns:adec="http://schemas.microsoft.com/office/drawing/2017/decorative" val="0"/>
              </a:ext>
            </a:extLst>
          </p:cNvPr>
          <p:cNvSpPr txBox="1">
            <a:spLocks noGrp="1"/>
          </p:cNvSpPr>
          <p:nvPr>
            <p:ph type="ctrTitle" idx="4294967295"/>
          </p:nvPr>
        </p:nvSpPr>
        <p:spPr>
          <a:xfrm>
            <a:off x="561966" y="1374788"/>
            <a:ext cx="2328900" cy="1334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990"/>
              <a:buFont typeface="Arial"/>
              <a:buNone/>
            </a:pPr>
            <a:endParaRPr sz="3600" dirty="0">
              <a:solidFill>
                <a:schemeClr val="lt1"/>
              </a:solidFill>
              <a:latin typeface="Lato"/>
              <a:ea typeface="Lato"/>
              <a:cs typeface="Lato"/>
              <a:sym typeface="Lato"/>
            </a:endParaRPr>
          </a:p>
          <a:p>
            <a:pPr marL="0" marR="0" lvl="0" indent="0" algn="ctr" rtl="0">
              <a:lnSpc>
                <a:spcPct val="100000"/>
              </a:lnSpc>
              <a:spcBef>
                <a:spcPts val="0"/>
              </a:spcBef>
              <a:spcAft>
                <a:spcPts val="0"/>
              </a:spcAft>
              <a:buClr>
                <a:schemeClr val="dk1"/>
              </a:buClr>
              <a:buSzPts val="990"/>
              <a:buFont typeface="Arial"/>
              <a:buNone/>
            </a:pPr>
            <a:r>
              <a:rPr lang="en" sz="3600" b="1" dirty="0">
                <a:solidFill>
                  <a:schemeClr val="lt1"/>
                </a:solidFill>
                <a:latin typeface="Lato"/>
                <a:ea typeface="Lato"/>
                <a:cs typeface="Lato"/>
                <a:sym typeface="Lato"/>
              </a:rPr>
              <a:t>The Roadmap</a:t>
            </a:r>
            <a:endParaRPr sz="3600" b="1" dirty="0">
              <a:solidFill>
                <a:schemeClr val="lt1"/>
              </a:solidFill>
              <a:latin typeface="Lato"/>
              <a:ea typeface="Lato"/>
              <a:cs typeface="Lato"/>
              <a:sym typeface="Lato"/>
            </a:endParaRPr>
          </a:p>
          <a:p>
            <a:pPr marL="0" marR="0" lvl="0" indent="0" algn="ctr" rtl="0">
              <a:lnSpc>
                <a:spcPct val="100000"/>
              </a:lnSpc>
              <a:spcBef>
                <a:spcPts val="0"/>
              </a:spcBef>
              <a:spcAft>
                <a:spcPts val="0"/>
              </a:spcAft>
              <a:buClr>
                <a:schemeClr val="dk1"/>
              </a:buClr>
              <a:buSzPts val="990"/>
              <a:buFont typeface="Arial"/>
              <a:buNone/>
            </a:pPr>
            <a:r>
              <a:rPr lang="en" sz="3600" b="1" dirty="0">
                <a:solidFill>
                  <a:schemeClr val="lt1"/>
                </a:solidFill>
                <a:latin typeface="Lato"/>
                <a:ea typeface="Lato"/>
                <a:cs typeface="Lato"/>
                <a:sym typeface="Lato"/>
              </a:rPr>
              <a:t> </a:t>
            </a:r>
            <a:endParaRPr sz="3600" b="1" dirty="0">
              <a:solidFill>
                <a:schemeClr val="lt1"/>
              </a:solidFill>
              <a:latin typeface="Lato"/>
              <a:ea typeface="Lato"/>
              <a:cs typeface="Lato"/>
              <a:sym typeface="Lato"/>
            </a:endParaRPr>
          </a:p>
        </p:txBody>
      </p:sp>
      <p:grpSp>
        <p:nvGrpSpPr>
          <p:cNvPr id="1356" name="Google Shape;1356;p161">
            <a:extLst>
              <a:ext uri="{C183D7F6-B498-43B3-948B-1728B52AA6E4}">
                <adec:decorative xmlns:adec="http://schemas.microsoft.com/office/drawing/2017/decorative" val="1"/>
              </a:ext>
            </a:extLst>
          </p:cNvPr>
          <p:cNvGrpSpPr/>
          <p:nvPr/>
        </p:nvGrpSpPr>
        <p:grpSpPr>
          <a:xfrm>
            <a:off x="1005619" y="3182359"/>
            <a:ext cx="1778379" cy="25628"/>
            <a:chOff x="2072775" y="3217975"/>
            <a:chExt cx="2392545" cy="76800"/>
          </a:xfrm>
        </p:grpSpPr>
        <p:sp>
          <p:nvSpPr>
            <p:cNvPr id="1357" name="Google Shape;1357;p161"/>
            <p:cNvSpPr/>
            <p:nvPr/>
          </p:nvSpPr>
          <p:spPr>
            <a:xfrm>
              <a:off x="2072775" y="3217975"/>
              <a:ext cx="298500" cy="76800"/>
            </a:xfrm>
            <a:prstGeom prst="rect">
              <a:avLst/>
            </a:prstGeom>
            <a:solidFill>
              <a:srgbClr val="061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61"/>
            <p:cNvSpPr/>
            <p:nvPr/>
          </p:nvSpPr>
          <p:spPr>
            <a:xfrm>
              <a:off x="2421782" y="3217975"/>
              <a:ext cx="298500" cy="76800"/>
            </a:xfrm>
            <a:prstGeom prst="rect">
              <a:avLst/>
            </a:prstGeom>
            <a:solidFill>
              <a:srgbClr val="290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161"/>
            <p:cNvSpPr/>
            <p:nvPr/>
          </p:nvSpPr>
          <p:spPr>
            <a:xfrm>
              <a:off x="2770790" y="3217975"/>
              <a:ext cx="298500" cy="76800"/>
            </a:xfrm>
            <a:prstGeom prst="rect">
              <a:avLst/>
            </a:prstGeom>
            <a:solidFill>
              <a:srgbClr val="AA0F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161"/>
            <p:cNvSpPr/>
            <p:nvPr/>
          </p:nvSpPr>
          <p:spPr>
            <a:xfrm>
              <a:off x="3119797" y="3217975"/>
              <a:ext cx="298500" cy="76800"/>
            </a:xfrm>
            <a:prstGeom prst="rect">
              <a:avLst/>
            </a:prstGeom>
            <a:solidFill>
              <a:srgbClr val="EA07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61"/>
            <p:cNvSpPr/>
            <p:nvPr/>
          </p:nvSpPr>
          <p:spPr>
            <a:xfrm>
              <a:off x="3468805" y="3217975"/>
              <a:ext cx="298500" cy="768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161"/>
            <p:cNvSpPr/>
            <p:nvPr/>
          </p:nvSpPr>
          <p:spPr>
            <a:xfrm>
              <a:off x="3817812" y="3217975"/>
              <a:ext cx="298500" cy="76800"/>
            </a:xfrm>
            <a:prstGeom prst="rect">
              <a:avLst/>
            </a:prstGeom>
            <a:solidFill>
              <a:srgbClr val="50E2C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61"/>
            <p:cNvSpPr/>
            <p:nvPr/>
          </p:nvSpPr>
          <p:spPr>
            <a:xfrm>
              <a:off x="4166820" y="3217975"/>
              <a:ext cx="298500" cy="76800"/>
            </a:xfrm>
            <a:prstGeom prst="rect">
              <a:avLst/>
            </a:prstGeom>
            <a:solidFill>
              <a:srgbClr val="4E23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4" name="Google Shape;1364;p161">
            <a:extLst>
              <a:ext uri="{C183D7F6-B498-43B3-948B-1728B52AA6E4}">
                <adec:decorative xmlns:adec="http://schemas.microsoft.com/office/drawing/2017/decorative" val="1"/>
              </a:ext>
            </a:extLst>
          </p:cNvPr>
          <p:cNvSpPr/>
          <p:nvPr/>
        </p:nvSpPr>
        <p:spPr>
          <a:xfrm>
            <a:off x="3171075" y="230825"/>
            <a:ext cx="5773500" cy="1082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161">
            <a:extLst>
              <a:ext uri="{C183D7F6-B498-43B3-948B-1728B52AA6E4}">
                <adec:decorative xmlns:adec="http://schemas.microsoft.com/office/drawing/2017/decorative" val="1"/>
              </a:ext>
            </a:extLst>
          </p:cNvPr>
          <p:cNvSpPr/>
          <p:nvPr/>
        </p:nvSpPr>
        <p:spPr>
          <a:xfrm>
            <a:off x="4601368" y="347740"/>
            <a:ext cx="3446700" cy="9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61"/>
          <p:cNvSpPr txBox="1"/>
          <p:nvPr/>
        </p:nvSpPr>
        <p:spPr>
          <a:xfrm>
            <a:off x="4209000" y="289200"/>
            <a:ext cx="4735500" cy="1051500"/>
          </a:xfrm>
          <a:prstGeom prst="rect">
            <a:avLst/>
          </a:prstGeom>
          <a:noFill/>
          <a:ln>
            <a:noFill/>
          </a:ln>
        </p:spPr>
        <p:txBody>
          <a:bodyPr spcFirstLastPara="1" wrap="square" lIns="98875" tIns="98875" rIns="98875" bIns="98875" anchor="ctr" anchorCtr="0">
            <a:noAutofit/>
          </a:bodyPr>
          <a:lstStyle/>
          <a:p>
            <a:pPr marL="0" lvl="0" indent="0" algn="l" rtl="0">
              <a:lnSpc>
                <a:spcPct val="130000"/>
              </a:lnSpc>
              <a:spcBef>
                <a:spcPts val="1200"/>
              </a:spcBef>
              <a:spcAft>
                <a:spcPts val="0"/>
              </a:spcAft>
              <a:buNone/>
            </a:pPr>
            <a:r>
              <a:rPr lang="en" sz="1200" b="1" dirty="0">
                <a:solidFill>
                  <a:srgbClr val="303030"/>
                </a:solidFill>
                <a:latin typeface="Lato"/>
                <a:ea typeface="Lato"/>
                <a:cs typeface="Lato"/>
                <a:sym typeface="Lato"/>
              </a:rPr>
              <a:t>2030 End Goal</a:t>
            </a:r>
            <a:endParaRPr sz="1200" dirty="0">
              <a:solidFill>
                <a:srgbClr val="303030"/>
              </a:solidFill>
              <a:latin typeface="Lato"/>
              <a:ea typeface="Lato"/>
              <a:cs typeface="Lato"/>
              <a:sym typeface="Lato"/>
            </a:endParaRPr>
          </a:p>
          <a:p>
            <a:pPr marL="0" lvl="0" indent="0" algn="l" rtl="0">
              <a:lnSpc>
                <a:spcPct val="130000"/>
              </a:lnSpc>
              <a:spcBef>
                <a:spcPts val="0"/>
              </a:spcBef>
              <a:spcAft>
                <a:spcPts val="1000"/>
              </a:spcAft>
              <a:buNone/>
            </a:pPr>
            <a:r>
              <a:rPr lang="en" sz="1200" dirty="0">
                <a:solidFill>
                  <a:srgbClr val="303030"/>
                </a:solidFill>
                <a:latin typeface="Lato"/>
                <a:ea typeface="Lato"/>
                <a:cs typeface="Lato"/>
                <a:sym typeface="Lato"/>
              </a:rPr>
              <a:t>A world class education system for Nevada Learners.</a:t>
            </a:r>
            <a:endParaRPr sz="1300" i="0" u="none" strike="noStrike" cap="none" dirty="0">
              <a:solidFill>
                <a:srgbClr val="000000"/>
              </a:solidFill>
              <a:latin typeface="Lato"/>
              <a:ea typeface="Lato"/>
              <a:cs typeface="Lato"/>
              <a:sym typeface="Lato"/>
            </a:endParaRPr>
          </a:p>
        </p:txBody>
      </p:sp>
      <p:sp>
        <p:nvSpPr>
          <p:cNvPr id="1367" name="Google Shape;1367;p161">
            <a:extLst>
              <a:ext uri="{C183D7F6-B498-43B3-948B-1728B52AA6E4}">
                <adec:decorative xmlns:adec="http://schemas.microsoft.com/office/drawing/2017/decorative" val="1"/>
              </a:ext>
            </a:extLst>
          </p:cNvPr>
          <p:cNvSpPr/>
          <p:nvPr/>
        </p:nvSpPr>
        <p:spPr>
          <a:xfrm>
            <a:off x="3171075" y="1531710"/>
            <a:ext cx="5773500" cy="1079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161">
            <a:extLst>
              <a:ext uri="{C183D7F6-B498-43B3-948B-1728B52AA6E4}">
                <adec:decorative xmlns:adec="http://schemas.microsoft.com/office/drawing/2017/decorative" val="1"/>
              </a:ext>
            </a:extLst>
          </p:cNvPr>
          <p:cNvSpPr/>
          <p:nvPr/>
        </p:nvSpPr>
        <p:spPr>
          <a:xfrm>
            <a:off x="4601368" y="1465545"/>
            <a:ext cx="3446700" cy="9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61"/>
          <p:cNvSpPr txBox="1"/>
          <p:nvPr/>
        </p:nvSpPr>
        <p:spPr>
          <a:xfrm>
            <a:off x="4209000" y="1743975"/>
            <a:ext cx="4735500" cy="1051500"/>
          </a:xfrm>
          <a:prstGeom prst="rect">
            <a:avLst/>
          </a:prstGeom>
          <a:noFill/>
          <a:ln>
            <a:noFill/>
          </a:ln>
        </p:spPr>
        <p:txBody>
          <a:bodyPr spcFirstLastPara="1" wrap="square" lIns="98875" tIns="98875" rIns="98875" bIns="98875" anchor="ctr" anchorCtr="0">
            <a:noAutofit/>
          </a:bodyPr>
          <a:lstStyle/>
          <a:p>
            <a:pPr marL="0" lvl="0" indent="0" algn="l" rtl="0">
              <a:lnSpc>
                <a:spcPct val="130000"/>
              </a:lnSpc>
              <a:spcBef>
                <a:spcPts val="1200"/>
              </a:spcBef>
              <a:spcAft>
                <a:spcPts val="0"/>
              </a:spcAft>
              <a:buNone/>
            </a:pPr>
            <a:r>
              <a:rPr lang="en" sz="1200" b="1" dirty="0">
                <a:solidFill>
                  <a:srgbClr val="303030"/>
                </a:solidFill>
                <a:latin typeface="Lato"/>
                <a:ea typeface="Lato"/>
                <a:cs typeface="Lato"/>
                <a:sym typeface="Lato"/>
              </a:rPr>
              <a:t>2028 Interim Goals and Action Steps</a:t>
            </a:r>
            <a:endParaRPr sz="1200" dirty="0">
              <a:solidFill>
                <a:srgbClr val="303030"/>
              </a:solidFill>
              <a:latin typeface="Lato"/>
              <a:ea typeface="Lato"/>
              <a:cs typeface="Lato"/>
              <a:sym typeface="Lato"/>
            </a:endParaRPr>
          </a:p>
          <a:p>
            <a:pPr marL="0" lvl="0" indent="0" algn="l" rtl="0">
              <a:spcBef>
                <a:spcPts val="0"/>
              </a:spcBef>
              <a:spcAft>
                <a:spcPts val="0"/>
              </a:spcAft>
              <a:buNone/>
            </a:pPr>
            <a:r>
              <a:rPr lang="en" sz="1200" dirty="0">
                <a:solidFill>
                  <a:srgbClr val="0D0D0D"/>
                </a:solidFill>
                <a:latin typeface="Lato"/>
                <a:ea typeface="Lato"/>
                <a:cs typeface="Lato"/>
                <a:sym typeface="Lato"/>
              </a:rPr>
              <a:t>Intentional progress monitoring with opportunities to learn, adapt, and course-correct along the way. </a:t>
            </a:r>
            <a:endParaRPr sz="1200" dirty="0">
              <a:solidFill>
                <a:srgbClr val="0D0D0D"/>
              </a:solidFill>
              <a:latin typeface="Lato"/>
              <a:ea typeface="Lato"/>
              <a:cs typeface="Lato"/>
              <a:sym typeface="Lato"/>
            </a:endParaRPr>
          </a:p>
          <a:p>
            <a:pPr marL="457200" lvl="0" indent="0" algn="l" rtl="0">
              <a:spcBef>
                <a:spcPts val="0"/>
              </a:spcBef>
              <a:spcAft>
                <a:spcPts val="0"/>
              </a:spcAft>
              <a:buNone/>
            </a:pPr>
            <a:endParaRPr sz="1500" dirty="0">
              <a:solidFill>
                <a:srgbClr val="0D0D0D"/>
              </a:solidFill>
              <a:latin typeface="Lato"/>
              <a:ea typeface="Lato"/>
              <a:cs typeface="Lato"/>
              <a:sym typeface="Lato"/>
            </a:endParaRPr>
          </a:p>
          <a:p>
            <a:pPr marL="0" lvl="0" indent="0" algn="l" rtl="0">
              <a:lnSpc>
                <a:spcPct val="130000"/>
              </a:lnSpc>
              <a:spcBef>
                <a:spcPts val="0"/>
              </a:spcBef>
              <a:spcAft>
                <a:spcPts val="1000"/>
              </a:spcAft>
              <a:buNone/>
            </a:pPr>
            <a:endParaRPr sz="1200" dirty="0">
              <a:solidFill>
                <a:srgbClr val="303030"/>
              </a:solidFill>
              <a:latin typeface="Lato"/>
              <a:ea typeface="Lato"/>
              <a:cs typeface="Lato"/>
              <a:sym typeface="Lato"/>
            </a:endParaRPr>
          </a:p>
        </p:txBody>
      </p:sp>
      <p:sp>
        <p:nvSpPr>
          <p:cNvPr id="1370" name="Google Shape;1370;p161">
            <a:extLst>
              <a:ext uri="{C183D7F6-B498-43B3-948B-1728B52AA6E4}">
                <adec:decorative xmlns:adec="http://schemas.microsoft.com/office/drawing/2017/decorative" val="1"/>
              </a:ext>
            </a:extLst>
          </p:cNvPr>
          <p:cNvSpPr/>
          <p:nvPr/>
        </p:nvSpPr>
        <p:spPr>
          <a:xfrm>
            <a:off x="3171175" y="2724650"/>
            <a:ext cx="5773500" cy="1079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161">
            <a:extLst>
              <a:ext uri="{C183D7F6-B498-43B3-948B-1728B52AA6E4}">
                <adec:decorative xmlns:adec="http://schemas.microsoft.com/office/drawing/2017/decorative" val="1"/>
              </a:ext>
            </a:extLst>
          </p:cNvPr>
          <p:cNvSpPr/>
          <p:nvPr/>
        </p:nvSpPr>
        <p:spPr>
          <a:xfrm>
            <a:off x="4601368" y="2683684"/>
            <a:ext cx="3446700" cy="9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61"/>
          <p:cNvSpPr txBox="1"/>
          <p:nvPr/>
        </p:nvSpPr>
        <p:spPr>
          <a:xfrm>
            <a:off x="4231800" y="2764838"/>
            <a:ext cx="4689900" cy="1051500"/>
          </a:xfrm>
          <a:prstGeom prst="rect">
            <a:avLst/>
          </a:prstGeom>
          <a:noFill/>
          <a:ln>
            <a:noFill/>
          </a:ln>
        </p:spPr>
        <p:txBody>
          <a:bodyPr spcFirstLastPara="1" wrap="square" lIns="98875" tIns="98875" rIns="98875" bIns="98875" anchor="ctr" anchorCtr="0">
            <a:noAutofit/>
          </a:bodyPr>
          <a:lstStyle/>
          <a:p>
            <a:pPr marL="0" lvl="0" indent="0" algn="l" rtl="0">
              <a:lnSpc>
                <a:spcPct val="130000"/>
              </a:lnSpc>
              <a:spcBef>
                <a:spcPts val="1200"/>
              </a:spcBef>
              <a:spcAft>
                <a:spcPts val="0"/>
              </a:spcAft>
              <a:buNone/>
            </a:pPr>
            <a:r>
              <a:rPr lang="en" sz="1200" b="1" dirty="0">
                <a:solidFill>
                  <a:srgbClr val="303030"/>
                </a:solidFill>
                <a:latin typeface="Lato"/>
                <a:ea typeface="Lato"/>
                <a:cs typeface="Lato"/>
                <a:sym typeface="Lato"/>
              </a:rPr>
              <a:t>2026 Policy Infrastructure to Launch Nevada </a:t>
            </a:r>
            <a:endParaRPr sz="1200" dirty="0">
              <a:solidFill>
                <a:srgbClr val="303030"/>
              </a:solidFill>
              <a:latin typeface="Lato"/>
              <a:ea typeface="Lato"/>
              <a:cs typeface="Lato"/>
              <a:sym typeface="Lato"/>
            </a:endParaRPr>
          </a:p>
          <a:p>
            <a:pPr marL="0" lvl="0" indent="0" algn="l" rtl="0">
              <a:lnSpc>
                <a:spcPct val="130000"/>
              </a:lnSpc>
              <a:spcBef>
                <a:spcPts val="0"/>
              </a:spcBef>
              <a:spcAft>
                <a:spcPts val="1000"/>
              </a:spcAft>
              <a:buNone/>
            </a:pPr>
            <a:r>
              <a:rPr lang="en" sz="1200" dirty="0">
                <a:solidFill>
                  <a:srgbClr val="303030"/>
                </a:solidFill>
                <a:latin typeface="Lato"/>
                <a:ea typeface="Lato"/>
                <a:cs typeface="Lato"/>
                <a:sym typeface="Lato"/>
              </a:rPr>
              <a:t>Goals, legislation, enabling conditions, and metrics to ensure progress towards 2030 End Goal</a:t>
            </a:r>
            <a:endParaRPr sz="1300" i="0" u="none" strike="noStrike" cap="none" dirty="0">
              <a:solidFill>
                <a:srgbClr val="000000"/>
              </a:solidFill>
              <a:latin typeface="Lato"/>
              <a:ea typeface="Lato"/>
              <a:cs typeface="Lato"/>
              <a:sym typeface="Lato"/>
            </a:endParaRPr>
          </a:p>
        </p:txBody>
      </p:sp>
      <p:sp>
        <p:nvSpPr>
          <p:cNvPr id="1373" name="Google Shape;1373;p161">
            <a:extLst>
              <a:ext uri="{C183D7F6-B498-43B3-948B-1728B52AA6E4}">
                <adec:decorative xmlns:adec="http://schemas.microsoft.com/office/drawing/2017/decorative" val="1"/>
              </a:ext>
            </a:extLst>
          </p:cNvPr>
          <p:cNvSpPr/>
          <p:nvPr/>
        </p:nvSpPr>
        <p:spPr>
          <a:xfrm>
            <a:off x="3171075" y="3971100"/>
            <a:ext cx="5773500" cy="10791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61">
            <a:extLst>
              <a:ext uri="{C183D7F6-B498-43B3-948B-1728B52AA6E4}">
                <adec:decorative xmlns:adec="http://schemas.microsoft.com/office/drawing/2017/decorative" val="1"/>
              </a:ext>
            </a:extLst>
          </p:cNvPr>
          <p:cNvSpPr/>
          <p:nvPr/>
        </p:nvSpPr>
        <p:spPr>
          <a:xfrm>
            <a:off x="4601368" y="3856519"/>
            <a:ext cx="3446700" cy="9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61"/>
          <p:cNvSpPr txBox="1"/>
          <p:nvPr/>
        </p:nvSpPr>
        <p:spPr>
          <a:xfrm>
            <a:off x="4209000" y="3970400"/>
            <a:ext cx="4735500" cy="1044900"/>
          </a:xfrm>
          <a:prstGeom prst="rect">
            <a:avLst/>
          </a:prstGeom>
          <a:noFill/>
          <a:ln>
            <a:noFill/>
          </a:ln>
        </p:spPr>
        <p:txBody>
          <a:bodyPr spcFirstLastPara="1" wrap="square" lIns="98875" tIns="98875" rIns="98875" bIns="98875" anchor="ctr" anchorCtr="0">
            <a:noAutofit/>
          </a:bodyPr>
          <a:lstStyle/>
          <a:p>
            <a:pPr marL="0" lvl="0" indent="0" algn="l" rtl="0">
              <a:lnSpc>
                <a:spcPct val="130000"/>
              </a:lnSpc>
              <a:spcBef>
                <a:spcPts val="1200"/>
              </a:spcBef>
              <a:spcAft>
                <a:spcPts val="0"/>
              </a:spcAft>
              <a:buNone/>
            </a:pPr>
            <a:r>
              <a:rPr lang="en" sz="1200" b="1" dirty="0">
                <a:solidFill>
                  <a:srgbClr val="303030"/>
                </a:solidFill>
                <a:latin typeface="Lato"/>
                <a:ea typeface="Lato"/>
                <a:cs typeface="Lato"/>
                <a:sym typeface="Lato"/>
              </a:rPr>
              <a:t>2024 - 2025 </a:t>
            </a:r>
            <a:endParaRPr sz="1200" dirty="0">
              <a:solidFill>
                <a:srgbClr val="303030"/>
              </a:solidFill>
              <a:latin typeface="Lato"/>
              <a:ea typeface="Lato"/>
              <a:cs typeface="Lato"/>
              <a:sym typeface="Lato"/>
            </a:endParaRPr>
          </a:p>
          <a:p>
            <a:pPr marL="0" lvl="0" indent="0" algn="l" rtl="0">
              <a:lnSpc>
                <a:spcPct val="130000"/>
              </a:lnSpc>
              <a:spcBef>
                <a:spcPts val="0"/>
              </a:spcBef>
              <a:spcAft>
                <a:spcPts val="1000"/>
              </a:spcAft>
              <a:buNone/>
            </a:pPr>
            <a:r>
              <a:rPr lang="en" sz="1200" dirty="0">
                <a:solidFill>
                  <a:srgbClr val="303030"/>
                </a:solidFill>
                <a:latin typeface="Lato"/>
                <a:ea typeface="Lato"/>
                <a:cs typeface="Lato"/>
                <a:sym typeface="Lato"/>
              </a:rPr>
              <a:t>Preliminary Roadmap and Recommendations</a:t>
            </a:r>
            <a:endParaRPr sz="1300" i="1" dirty="0">
              <a:latin typeface="Lato"/>
              <a:ea typeface="Lato"/>
              <a:cs typeface="Lato"/>
              <a:sym typeface="Lato"/>
            </a:endParaRPr>
          </a:p>
        </p:txBody>
      </p:sp>
      <p:pic>
        <p:nvPicPr>
          <p:cNvPr id="1376" name="Google Shape;1376;p1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301461" y="480588"/>
            <a:ext cx="578061" cy="668700"/>
          </a:xfrm>
          <a:prstGeom prst="rect">
            <a:avLst/>
          </a:prstGeom>
          <a:noFill/>
          <a:ln>
            <a:noFill/>
          </a:ln>
        </p:spPr>
      </p:pic>
      <p:pic>
        <p:nvPicPr>
          <p:cNvPr id="1377" name="Google Shape;1377;p16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265575" y="1743987"/>
            <a:ext cx="802225" cy="596025"/>
          </a:xfrm>
          <a:prstGeom prst="rect">
            <a:avLst/>
          </a:prstGeom>
          <a:noFill/>
          <a:ln>
            <a:noFill/>
          </a:ln>
        </p:spPr>
      </p:pic>
      <p:pic>
        <p:nvPicPr>
          <p:cNvPr id="1378" name="Google Shape;1378;p16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253847" y="2996975"/>
            <a:ext cx="673278" cy="596025"/>
          </a:xfrm>
          <a:prstGeom prst="rect">
            <a:avLst/>
          </a:prstGeom>
          <a:noFill/>
          <a:ln>
            <a:noFill/>
          </a:ln>
        </p:spPr>
      </p:pic>
      <p:pic>
        <p:nvPicPr>
          <p:cNvPr id="1379" name="Google Shape;1379;p16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253850" y="4157766"/>
            <a:ext cx="673276" cy="636683"/>
          </a:xfrm>
          <a:prstGeom prst="rect">
            <a:avLst/>
          </a:prstGeom>
          <a:noFill/>
          <a:ln>
            <a:noFill/>
          </a:ln>
        </p:spPr>
      </p:pic>
      <p:sp>
        <p:nvSpPr>
          <p:cNvPr id="1380" name="Google Shape;1380;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2193"/>
        <p:cNvGrpSpPr/>
        <p:nvPr/>
      </p:nvGrpSpPr>
      <p:grpSpPr>
        <a:xfrm>
          <a:off x="0" y="0"/>
          <a:ext cx="0" cy="0"/>
          <a:chOff x="0" y="0"/>
          <a:chExt cx="0" cy="0"/>
        </a:xfrm>
      </p:grpSpPr>
      <p:sp>
        <p:nvSpPr>
          <p:cNvPr id="2195" name="Google Shape;2195;p224"/>
          <p:cNvSpPr txBox="1">
            <a:spLocks noGrp="1"/>
          </p:cNvSpPr>
          <p:nvPr>
            <p:ph type="title"/>
          </p:nvPr>
        </p:nvSpPr>
        <p:spPr>
          <a:xfrm>
            <a:off x="371941" y="160462"/>
            <a:ext cx="2749800" cy="2048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accent1"/>
              </a:buClr>
              <a:buSzPts val="2160"/>
              <a:buFont typeface="Lato"/>
              <a:buNone/>
            </a:pPr>
            <a:r>
              <a:rPr lang="en" sz="3000" b="1"/>
              <a:t>Stewardship Mapping: </a:t>
            </a:r>
            <a:endParaRPr sz="3000" b="1"/>
          </a:p>
          <a:p>
            <a:pPr marL="0" lvl="0" indent="0" algn="l" rtl="0">
              <a:lnSpc>
                <a:spcPct val="90000"/>
              </a:lnSpc>
              <a:spcBef>
                <a:spcPts val="0"/>
              </a:spcBef>
              <a:spcAft>
                <a:spcPts val="0"/>
              </a:spcAft>
              <a:buClr>
                <a:schemeClr val="accent1"/>
              </a:buClr>
              <a:buSzPts val="2160"/>
              <a:buFont typeface="Lato"/>
              <a:buNone/>
            </a:pPr>
            <a:r>
              <a:rPr lang="en" sz="3000" b="1">
                <a:solidFill>
                  <a:srgbClr val="83E3DA"/>
                </a:solidFill>
              </a:rPr>
              <a:t>Debrief</a:t>
            </a:r>
            <a:endParaRPr sz="3000" b="1">
              <a:solidFill>
                <a:srgbClr val="83E3DA"/>
              </a:solidFill>
            </a:endParaRPr>
          </a:p>
        </p:txBody>
      </p:sp>
      <p:pic>
        <p:nvPicPr>
          <p:cNvPr id="2196" name="Google Shape;2196;p224" descr="S B 460 Section 5.5.&#10;Stewardship Mapping (Working Draft)"/>
          <p:cNvPicPr preferRelativeResize="0"/>
          <p:nvPr/>
        </p:nvPicPr>
        <p:blipFill>
          <a:blip r:embed="rId3">
            <a:alphaModFix/>
          </a:blip>
          <a:stretch>
            <a:fillRect/>
          </a:stretch>
        </p:blipFill>
        <p:spPr>
          <a:xfrm>
            <a:off x="38017" y="2321514"/>
            <a:ext cx="3165549" cy="2522501"/>
          </a:xfrm>
          <a:prstGeom prst="rect">
            <a:avLst/>
          </a:prstGeom>
          <a:noFill/>
          <a:ln>
            <a:noFill/>
          </a:ln>
        </p:spPr>
      </p:pic>
      <p:sp>
        <p:nvSpPr>
          <p:cNvPr id="2194" name="Google Shape;2194;p224"/>
          <p:cNvSpPr txBox="1">
            <a:spLocks noGrp="1"/>
          </p:cNvSpPr>
          <p:nvPr>
            <p:ph type="body" idx="1"/>
          </p:nvPr>
        </p:nvSpPr>
        <p:spPr>
          <a:xfrm>
            <a:off x="3443031" y="601586"/>
            <a:ext cx="5300700" cy="4359000"/>
          </a:xfrm>
          <a:prstGeom prst="rect">
            <a:avLst/>
          </a:prstGeom>
          <a:noFill/>
          <a:ln>
            <a:noFill/>
          </a:ln>
        </p:spPr>
        <p:txBody>
          <a:bodyPr spcFirstLastPara="1" wrap="square" lIns="68575" tIns="34275" rIns="68575" bIns="34275" anchor="t" anchorCtr="0">
            <a:noAutofit/>
          </a:bodyPr>
          <a:lstStyle/>
          <a:p>
            <a:pPr marL="457200" lvl="0" indent="-342900" algn="l" rtl="0">
              <a:lnSpc>
                <a:spcPct val="100000"/>
              </a:lnSpc>
              <a:spcBef>
                <a:spcPts val="1200"/>
              </a:spcBef>
              <a:spcAft>
                <a:spcPts val="0"/>
              </a:spcAft>
              <a:buSzPts val="1800"/>
              <a:buFont typeface="Helvetica Neue Light"/>
              <a:buChar char="●"/>
            </a:pPr>
            <a:r>
              <a:rPr lang="en" sz="1800" b="1"/>
              <a:t>Where did we see clear ownership vs. shared stewardship? Why?</a:t>
            </a:r>
            <a:endParaRPr sz="1800" b="1"/>
          </a:p>
          <a:p>
            <a:pPr marL="457200" lvl="0" indent="0" algn="l" rtl="0">
              <a:lnSpc>
                <a:spcPct val="100000"/>
              </a:lnSpc>
              <a:spcBef>
                <a:spcPts val="1200"/>
              </a:spcBef>
              <a:spcAft>
                <a:spcPts val="0"/>
              </a:spcAft>
              <a:buNone/>
            </a:pPr>
            <a:endParaRPr sz="1800" b="1"/>
          </a:p>
          <a:p>
            <a:pPr marL="457200" lvl="0" indent="-342900" algn="l" rtl="0">
              <a:lnSpc>
                <a:spcPct val="100000"/>
              </a:lnSpc>
              <a:spcBef>
                <a:spcPts val="1000"/>
              </a:spcBef>
              <a:spcAft>
                <a:spcPts val="0"/>
              </a:spcAft>
              <a:buSzPts val="1800"/>
              <a:buFont typeface="Helvetica Neue Light"/>
              <a:buChar char="●"/>
            </a:pPr>
            <a:r>
              <a:rPr lang="en" sz="1800" b="1"/>
              <a:t>Which metric families will be highest risk if reviewed without domain experts?</a:t>
            </a:r>
            <a:endParaRPr sz="1800" b="1"/>
          </a:p>
          <a:p>
            <a:pPr marL="457200" lvl="0" indent="0" algn="l" rtl="0">
              <a:lnSpc>
                <a:spcPct val="100000"/>
              </a:lnSpc>
              <a:spcBef>
                <a:spcPts val="1000"/>
              </a:spcBef>
              <a:spcAft>
                <a:spcPts val="0"/>
              </a:spcAft>
              <a:buNone/>
            </a:pPr>
            <a:endParaRPr sz="1800" b="1"/>
          </a:p>
          <a:p>
            <a:pPr marL="457200" lvl="0" indent="-342900" algn="l" rtl="0">
              <a:lnSpc>
                <a:spcPct val="100000"/>
              </a:lnSpc>
              <a:spcBef>
                <a:spcPts val="1000"/>
              </a:spcBef>
              <a:spcAft>
                <a:spcPts val="0"/>
              </a:spcAft>
              <a:buSzPts val="1800"/>
              <a:buFont typeface="Helvetica Neue Light"/>
              <a:buChar char="●"/>
            </a:pPr>
            <a:r>
              <a:rPr lang="en" sz="1800" b="1"/>
              <a:t>What do we need from NDE / Commission on School Funding to avoid parallel systems?</a:t>
            </a:r>
            <a:endParaRPr sz="1800" b="1"/>
          </a:p>
          <a:p>
            <a:pPr marL="457200" lvl="0" indent="0" algn="l" rtl="0">
              <a:lnSpc>
                <a:spcPct val="100000"/>
              </a:lnSpc>
              <a:spcBef>
                <a:spcPts val="1000"/>
              </a:spcBef>
              <a:spcAft>
                <a:spcPts val="0"/>
              </a:spcAft>
              <a:buNone/>
            </a:pPr>
            <a:endParaRPr sz="1800" b="1"/>
          </a:p>
          <a:p>
            <a:pPr marL="457200" lvl="0" indent="-342900" algn="l" rtl="0">
              <a:lnSpc>
                <a:spcPct val="100000"/>
              </a:lnSpc>
              <a:spcBef>
                <a:spcPts val="1200"/>
              </a:spcBef>
              <a:spcAft>
                <a:spcPts val="1000"/>
              </a:spcAft>
              <a:buSzPts val="1800"/>
              <a:buFont typeface="Helvetica Neue Light"/>
              <a:buChar char="●"/>
            </a:pPr>
            <a:r>
              <a:rPr lang="en" sz="1800" b="1"/>
              <a:t>What are the top 3 “needs-clarity” questions we should send to counsel/partners?</a:t>
            </a:r>
            <a:endParaRPr sz="1800" b="1"/>
          </a:p>
        </p:txBody>
      </p:sp>
      <p:sp>
        <p:nvSpPr>
          <p:cNvPr id="2197" name="Google Shape;2197;p224"/>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2202" name="Google Shape;2202;p225"/>
          <p:cNvSpPr txBox="1">
            <a:spLocks noGrp="1"/>
          </p:cNvSpPr>
          <p:nvPr>
            <p:ph type="title" idx="4294967295"/>
          </p:nvPr>
        </p:nvSpPr>
        <p:spPr>
          <a:xfrm>
            <a:off x="1612842" y="208544"/>
            <a:ext cx="75999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dirty="0">
                <a:solidFill>
                  <a:schemeClr val="accent6"/>
                </a:solidFill>
              </a:rPr>
              <a:t>Draft Workflow for Discussion</a:t>
            </a:r>
            <a:endParaRPr sz="3000" b="1" dirty="0">
              <a:solidFill>
                <a:schemeClr val="accent6"/>
              </a:solidFill>
            </a:endParaRPr>
          </a:p>
        </p:txBody>
      </p:sp>
      <p:sp>
        <p:nvSpPr>
          <p:cNvPr id="2203" name="Google Shape;2203;p225">
            <a:extLst>
              <a:ext uri="{C183D7F6-B498-43B3-948B-1728B52AA6E4}">
                <adec:decorative xmlns:adec="http://schemas.microsoft.com/office/drawing/2017/decorative" val="1"/>
              </a:ext>
            </a:extLst>
          </p:cNvPr>
          <p:cNvSpPr/>
          <p:nvPr/>
        </p:nvSpPr>
        <p:spPr>
          <a:xfrm>
            <a:off x="3425" y="-675"/>
            <a:ext cx="1324500" cy="51435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04" name="Google Shape;2204;p225">
            <a:extLst>
              <a:ext uri="{C183D7F6-B498-43B3-948B-1728B52AA6E4}">
                <adec:decorative xmlns:adec="http://schemas.microsoft.com/office/drawing/2017/decorative" val="1"/>
              </a:ext>
            </a:extLst>
          </p:cNvPr>
          <p:cNvSpPr/>
          <p:nvPr/>
        </p:nvSpPr>
        <p:spPr>
          <a:xfrm>
            <a:off x="1163943" y="9"/>
            <a:ext cx="320100" cy="3201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05" name="Google Shape;2205;p225">
            <a:extLst>
              <a:ext uri="{C183D7F6-B498-43B3-948B-1728B52AA6E4}">
                <adec:decorative xmlns:adec="http://schemas.microsoft.com/office/drawing/2017/decorative" val="1"/>
              </a:ext>
            </a:extLst>
          </p:cNvPr>
          <p:cNvSpPr/>
          <p:nvPr/>
        </p:nvSpPr>
        <p:spPr>
          <a:xfrm>
            <a:off x="1163948" y="4822734"/>
            <a:ext cx="320100" cy="3201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06" name="Google Shape;2206;p225">
            <a:extLst>
              <a:ext uri="{C183D7F6-B498-43B3-948B-1728B52AA6E4}">
                <adec:decorative xmlns:adec="http://schemas.microsoft.com/office/drawing/2017/decorative" val="1"/>
              </a:ext>
            </a:extLst>
          </p:cNvPr>
          <p:cNvSpPr/>
          <p:nvPr/>
        </p:nvSpPr>
        <p:spPr>
          <a:xfrm>
            <a:off x="1163954" y="3617053"/>
            <a:ext cx="320100" cy="3201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07" name="Google Shape;2207;p225">
            <a:extLst>
              <a:ext uri="{C183D7F6-B498-43B3-948B-1728B52AA6E4}">
                <adec:decorative xmlns:adec="http://schemas.microsoft.com/office/drawing/2017/decorative" val="1"/>
              </a:ext>
            </a:extLst>
          </p:cNvPr>
          <p:cNvSpPr/>
          <p:nvPr/>
        </p:nvSpPr>
        <p:spPr>
          <a:xfrm>
            <a:off x="1163940" y="1205690"/>
            <a:ext cx="320100" cy="3201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08" name="Google Shape;2208;p225">
            <a:extLst>
              <a:ext uri="{C183D7F6-B498-43B3-948B-1728B52AA6E4}">
                <adec:decorative xmlns:adec="http://schemas.microsoft.com/office/drawing/2017/decorative" val="1"/>
              </a:ext>
            </a:extLst>
          </p:cNvPr>
          <p:cNvSpPr/>
          <p:nvPr/>
        </p:nvSpPr>
        <p:spPr>
          <a:xfrm>
            <a:off x="1163959" y="2411372"/>
            <a:ext cx="320100" cy="320100"/>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10" name="Google Shape;2210;p225"/>
          <p:cNvSpPr txBox="1"/>
          <p:nvPr/>
        </p:nvSpPr>
        <p:spPr>
          <a:xfrm>
            <a:off x="1632286" y="773177"/>
            <a:ext cx="8050800" cy="36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b="1" i="1">
                <a:solidFill>
                  <a:srgbClr val="AA0FA9"/>
                </a:solidFill>
                <a:latin typeface="Lato"/>
                <a:ea typeface="Lato"/>
                <a:cs typeface="Lato"/>
                <a:sym typeface="Lato"/>
              </a:rPr>
              <a:t>From stewardship to a workable review and drafting process.</a:t>
            </a:r>
            <a:endParaRPr sz="1600" i="1">
              <a:latin typeface="Lato"/>
              <a:ea typeface="Lato"/>
              <a:cs typeface="Lato"/>
              <a:sym typeface="Lato"/>
            </a:endParaRPr>
          </a:p>
        </p:txBody>
      </p:sp>
      <p:graphicFrame>
        <p:nvGraphicFramePr>
          <p:cNvPr id="2209" name="Google Shape;2209;p225"/>
          <p:cNvGraphicFramePr/>
          <p:nvPr>
            <p:extLst>
              <p:ext uri="{D42A27DB-BD31-4B8C-83A1-F6EECF244321}">
                <p14:modId xmlns:p14="http://schemas.microsoft.com/office/powerpoint/2010/main" val="2884248321"/>
              </p:ext>
            </p:extLst>
          </p:nvPr>
        </p:nvGraphicFramePr>
        <p:xfrm>
          <a:off x="1612842" y="1102278"/>
          <a:ext cx="7376275" cy="4040547"/>
        </p:xfrm>
        <a:graphic>
          <a:graphicData uri="http://schemas.openxmlformats.org/drawingml/2006/table">
            <a:tbl>
              <a:tblPr firstRow="1" firstCol="1">
                <a:noFill/>
                <a:tableStyleId>{C5ED4E35-7018-431D-AFAF-F94534EAB7D1}</a:tableStyleId>
              </a:tblPr>
              <a:tblGrid>
                <a:gridCol w="656625">
                  <a:extLst>
                    <a:ext uri="{9D8B030D-6E8A-4147-A177-3AD203B41FA5}">
                      <a16:colId xmlns:a16="http://schemas.microsoft.com/office/drawing/2014/main" val="20000"/>
                    </a:ext>
                  </a:extLst>
                </a:gridCol>
                <a:gridCol w="2856275">
                  <a:extLst>
                    <a:ext uri="{9D8B030D-6E8A-4147-A177-3AD203B41FA5}">
                      <a16:colId xmlns:a16="http://schemas.microsoft.com/office/drawing/2014/main" val="20001"/>
                    </a:ext>
                  </a:extLst>
                </a:gridCol>
                <a:gridCol w="3863375">
                  <a:extLst>
                    <a:ext uri="{9D8B030D-6E8A-4147-A177-3AD203B41FA5}">
                      <a16:colId xmlns:a16="http://schemas.microsoft.com/office/drawing/2014/main" val="20002"/>
                    </a:ext>
                  </a:extLst>
                </a:gridCol>
              </a:tblGrid>
              <a:tr h="381000">
                <a:tc>
                  <a:txBody>
                    <a:bodyPr/>
                    <a:lstStyle/>
                    <a:p>
                      <a:pPr marL="0" lvl="0" indent="0" algn="ctr" rtl="0">
                        <a:lnSpc>
                          <a:spcPct val="150000"/>
                        </a:lnSpc>
                        <a:spcBef>
                          <a:spcPts val="0"/>
                        </a:spcBef>
                        <a:spcAft>
                          <a:spcPts val="1000"/>
                        </a:spcAft>
                        <a:buNone/>
                      </a:pPr>
                      <a:r>
                        <a:rPr lang="en" sz="3100" b="1">
                          <a:solidFill>
                            <a:schemeClr val="lt1"/>
                          </a:solidFill>
                          <a:latin typeface="Lato"/>
                          <a:ea typeface="Lato"/>
                          <a:cs typeface="Lato"/>
                          <a:sym typeface="Lato"/>
                        </a:rPr>
                        <a:t>1</a:t>
                      </a:r>
                      <a:endParaRPr sz="3100" b="1">
                        <a:solidFill>
                          <a:schemeClr val="lt1"/>
                        </a:solidFill>
                        <a:latin typeface="Lato"/>
                        <a:ea typeface="Lato"/>
                        <a:cs typeface="Lato"/>
                        <a:sym typeface="Lato"/>
                      </a:endParaRPr>
                    </a:p>
                  </a:txBody>
                  <a:tcPr marL="91425" marR="91425" marT="91425" marB="91425">
                    <a:solidFill>
                      <a:schemeClr val="accent2"/>
                    </a:solidFill>
                  </a:tcPr>
                </a:tc>
                <a:tc>
                  <a:txBody>
                    <a:bodyPr/>
                    <a:lstStyle/>
                    <a:p>
                      <a:pPr marL="0" lvl="0" indent="0" algn="l" rtl="0">
                        <a:lnSpc>
                          <a:spcPct val="100000"/>
                        </a:lnSpc>
                        <a:spcBef>
                          <a:spcPts val="0"/>
                        </a:spcBef>
                        <a:spcAft>
                          <a:spcPts val="1000"/>
                        </a:spcAft>
                        <a:buNone/>
                      </a:pPr>
                      <a:r>
                        <a:rPr lang="en" sz="1600" b="1" dirty="0">
                          <a:solidFill>
                            <a:schemeClr val="dk1"/>
                          </a:solidFill>
                          <a:latin typeface="Lato"/>
                          <a:ea typeface="Lato"/>
                          <a:cs typeface="Lato"/>
                          <a:sym typeface="Lato"/>
                        </a:rPr>
                        <a:t>Confirm metric intent + review questions </a:t>
                      </a:r>
                      <a:endParaRPr dirty="0">
                        <a:solidFill>
                          <a:schemeClr val="dk1"/>
                        </a:solidFill>
                      </a:endParaRPr>
                    </a:p>
                  </a:txBody>
                  <a:tcPr marL="91425" marR="91425" marT="91425" marB="91425"/>
                </a:tc>
                <a:tc>
                  <a:txBody>
                    <a:bodyPr/>
                    <a:lstStyle/>
                    <a:p>
                      <a:pPr marL="0" lvl="0" indent="0" algn="l" rtl="0">
                        <a:lnSpc>
                          <a:spcPct val="100000"/>
                        </a:lnSpc>
                        <a:spcBef>
                          <a:spcPts val="0"/>
                        </a:spcBef>
                        <a:spcAft>
                          <a:spcPts val="1000"/>
                        </a:spcAft>
                        <a:buNone/>
                      </a:pPr>
                      <a:r>
                        <a:rPr lang="en" b="1" i="1" dirty="0">
                          <a:solidFill>
                            <a:srgbClr val="888888"/>
                          </a:solidFill>
                          <a:latin typeface="Lato"/>
                          <a:ea typeface="Lato"/>
                          <a:cs typeface="Lato"/>
                          <a:sym typeface="Lato"/>
                        </a:rPr>
                        <a:t>What decision is this metric meant to inform? (If none: why are we reporting it?)</a:t>
                      </a:r>
                      <a:endParaRPr i="1" dirty="0">
                        <a:solidFill>
                          <a:srgbClr val="888888"/>
                        </a:solidFill>
                      </a:endParaRPr>
                    </a:p>
                  </a:txBody>
                  <a:tcPr marL="91425" marR="91425" marT="91425" marB="91425"/>
                </a:tc>
                <a:extLst>
                  <a:ext uri="{0D108BD9-81ED-4DB2-BD59-A6C34878D82A}">
                    <a16:rowId xmlns:a16="http://schemas.microsoft.com/office/drawing/2014/main" val="10000"/>
                  </a:ext>
                </a:extLst>
              </a:tr>
              <a:tr h="522125">
                <a:tc>
                  <a:txBody>
                    <a:bodyPr/>
                    <a:lstStyle/>
                    <a:p>
                      <a:pPr marL="0" lvl="0" indent="0" algn="ctr" rtl="0">
                        <a:lnSpc>
                          <a:spcPct val="150000"/>
                        </a:lnSpc>
                        <a:spcBef>
                          <a:spcPts val="0"/>
                        </a:spcBef>
                        <a:spcAft>
                          <a:spcPts val="1000"/>
                        </a:spcAft>
                        <a:buNone/>
                      </a:pPr>
                      <a:r>
                        <a:rPr lang="en" sz="3100" b="1">
                          <a:solidFill>
                            <a:schemeClr val="lt1"/>
                          </a:solidFill>
                          <a:latin typeface="Lato"/>
                          <a:ea typeface="Lato"/>
                          <a:cs typeface="Lato"/>
                          <a:sym typeface="Lato"/>
                        </a:rPr>
                        <a:t>2</a:t>
                      </a:r>
                      <a:endParaRPr sz="3100" b="1">
                        <a:solidFill>
                          <a:schemeClr val="lt1"/>
                        </a:solidFill>
                        <a:latin typeface="Lato"/>
                        <a:ea typeface="Lato"/>
                        <a:cs typeface="Lato"/>
                        <a:sym typeface="Lato"/>
                      </a:endParaRPr>
                    </a:p>
                  </a:txBody>
                  <a:tcPr marL="91425" marR="91425" marT="91425" marB="91425">
                    <a:solidFill>
                      <a:schemeClr val="accent2"/>
                    </a:solidFill>
                  </a:tcPr>
                </a:tc>
                <a:tc>
                  <a:txBody>
                    <a:bodyPr/>
                    <a:lstStyle/>
                    <a:p>
                      <a:pPr marL="0" lvl="0" indent="0" algn="l" rtl="0">
                        <a:lnSpc>
                          <a:spcPct val="100000"/>
                        </a:lnSpc>
                        <a:spcBef>
                          <a:spcPts val="0"/>
                        </a:spcBef>
                        <a:spcAft>
                          <a:spcPts val="1000"/>
                        </a:spcAft>
                        <a:buNone/>
                      </a:pPr>
                      <a:r>
                        <a:rPr lang="en" sz="1600" b="1">
                          <a:solidFill>
                            <a:schemeClr val="dk1"/>
                          </a:solidFill>
                          <a:latin typeface="Lato"/>
                          <a:ea typeface="Lato"/>
                          <a:cs typeface="Lato"/>
                          <a:sym typeface="Lato"/>
                        </a:rPr>
                        <a:t>Check availability/quality </a:t>
                      </a:r>
                      <a:endParaRPr>
                        <a:solidFill>
                          <a:schemeClr val="dk1"/>
                        </a:solidFill>
                      </a:endParaRPr>
                    </a:p>
                  </a:txBody>
                  <a:tcPr marL="91425" marR="91425" marT="91425" marB="91425"/>
                </a:tc>
                <a:tc>
                  <a:txBody>
                    <a:bodyPr/>
                    <a:lstStyle/>
                    <a:p>
                      <a:pPr marL="0" lvl="0" indent="0" algn="l" rtl="0">
                        <a:lnSpc>
                          <a:spcPct val="100000"/>
                        </a:lnSpc>
                        <a:spcBef>
                          <a:spcPts val="0"/>
                        </a:spcBef>
                        <a:spcAft>
                          <a:spcPts val="1000"/>
                        </a:spcAft>
                        <a:buNone/>
                      </a:pPr>
                      <a:r>
                        <a:rPr lang="en" b="1" i="1">
                          <a:solidFill>
                            <a:srgbClr val="888888"/>
                          </a:solidFill>
                          <a:latin typeface="Lato"/>
                          <a:ea typeface="Lato"/>
                          <a:cs typeface="Lato"/>
                          <a:sym typeface="Lato"/>
                        </a:rPr>
                        <a:t>What’s the definition + data source + known limitations? </a:t>
                      </a:r>
                      <a:endParaRPr i="1">
                        <a:solidFill>
                          <a:srgbClr val="888888"/>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lnSpc>
                          <a:spcPct val="150000"/>
                        </a:lnSpc>
                        <a:spcBef>
                          <a:spcPts val="0"/>
                        </a:spcBef>
                        <a:spcAft>
                          <a:spcPts val="1000"/>
                        </a:spcAft>
                        <a:buNone/>
                      </a:pPr>
                      <a:r>
                        <a:rPr lang="en" sz="3100" b="1">
                          <a:solidFill>
                            <a:schemeClr val="lt1"/>
                          </a:solidFill>
                          <a:latin typeface="Lato"/>
                          <a:ea typeface="Lato"/>
                          <a:cs typeface="Lato"/>
                          <a:sym typeface="Lato"/>
                        </a:rPr>
                        <a:t>3</a:t>
                      </a:r>
                      <a:endParaRPr sz="3100" b="1">
                        <a:solidFill>
                          <a:schemeClr val="lt1"/>
                        </a:solidFill>
                        <a:latin typeface="Lato"/>
                        <a:ea typeface="Lato"/>
                        <a:cs typeface="Lato"/>
                        <a:sym typeface="Lato"/>
                      </a:endParaRPr>
                    </a:p>
                  </a:txBody>
                  <a:tcPr marL="91425" marR="91425" marT="91425" marB="91425">
                    <a:solidFill>
                      <a:schemeClr val="accent2"/>
                    </a:solidFill>
                  </a:tcPr>
                </a:tc>
                <a:tc>
                  <a:txBody>
                    <a:bodyPr/>
                    <a:lstStyle/>
                    <a:p>
                      <a:pPr marL="0" lvl="0" indent="0" algn="l" rtl="0">
                        <a:lnSpc>
                          <a:spcPct val="100000"/>
                        </a:lnSpc>
                        <a:spcBef>
                          <a:spcPts val="0"/>
                        </a:spcBef>
                        <a:spcAft>
                          <a:spcPts val="1000"/>
                        </a:spcAft>
                        <a:buNone/>
                      </a:pPr>
                      <a:r>
                        <a:rPr lang="en" sz="1600" b="1">
                          <a:solidFill>
                            <a:schemeClr val="dk1"/>
                          </a:solidFill>
                          <a:latin typeface="Lato"/>
                          <a:ea typeface="Lato"/>
                          <a:cs typeface="Lato"/>
                          <a:sym typeface="Lato"/>
                        </a:rPr>
                        <a:t>Draft: what we can responsibly say </a:t>
                      </a:r>
                      <a:endParaRPr>
                        <a:solidFill>
                          <a:schemeClr val="dk1"/>
                        </a:solidFill>
                      </a:endParaRPr>
                    </a:p>
                  </a:txBody>
                  <a:tcPr marL="91425" marR="91425" marT="91425" marB="91425"/>
                </a:tc>
                <a:tc>
                  <a:txBody>
                    <a:bodyPr/>
                    <a:lstStyle/>
                    <a:p>
                      <a:pPr marL="0" lvl="0" indent="0" algn="l" rtl="0">
                        <a:spcBef>
                          <a:spcPts val="0"/>
                        </a:spcBef>
                        <a:spcAft>
                          <a:spcPts val="1000"/>
                        </a:spcAft>
                        <a:buNone/>
                      </a:pPr>
                      <a:r>
                        <a:rPr lang="en" b="1" i="1">
                          <a:solidFill>
                            <a:srgbClr val="888888"/>
                          </a:solidFill>
                          <a:latin typeface="Lato"/>
                          <a:ea typeface="Lato"/>
                          <a:cs typeface="Lato"/>
                          <a:sym typeface="Lato"/>
                        </a:rPr>
                        <a:t>What disaggregation is essential to identify gaps? What gaps and progress does the existing data show? </a:t>
                      </a:r>
                      <a:endParaRPr i="1">
                        <a:solidFill>
                          <a:srgbClr val="888888"/>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lnSpc>
                          <a:spcPct val="150000"/>
                        </a:lnSpc>
                        <a:spcBef>
                          <a:spcPts val="0"/>
                        </a:spcBef>
                        <a:spcAft>
                          <a:spcPts val="1000"/>
                        </a:spcAft>
                        <a:buNone/>
                      </a:pPr>
                      <a:r>
                        <a:rPr lang="en" sz="3100" b="1">
                          <a:solidFill>
                            <a:schemeClr val="lt1"/>
                          </a:solidFill>
                          <a:latin typeface="Lato"/>
                          <a:ea typeface="Lato"/>
                          <a:cs typeface="Lato"/>
                          <a:sym typeface="Lato"/>
                        </a:rPr>
                        <a:t>4</a:t>
                      </a:r>
                      <a:endParaRPr sz="3100" b="1">
                        <a:solidFill>
                          <a:schemeClr val="lt1"/>
                        </a:solidFill>
                        <a:latin typeface="Lato"/>
                        <a:ea typeface="Lato"/>
                        <a:cs typeface="Lato"/>
                        <a:sym typeface="Lato"/>
                      </a:endParaRPr>
                    </a:p>
                  </a:txBody>
                  <a:tcPr marL="91425" marR="91425" marT="91425" marB="91425">
                    <a:solidFill>
                      <a:schemeClr val="accent2"/>
                    </a:solidFill>
                  </a:tcPr>
                </a:tc>
                <a:tc>
                  <a:txBody>
                    <a:bodyPr/>
                    <a:lstStyle/>
                    <a:p>
                      <a:pPr marL="0" lvl="0" indent="0" algn="l" rtl="0">
                        <a:lnSpc>
                          <a:spcPct val="100000"/>
                        </a:lnSpc>
                        <a:spcBef>
                          <a:spcPts val="0"/>
                        </a:spcBef>
                        <a:spcAft>
                          <a:spcPts val="1000"/>
                        </a:spcAft>
                        <a:buNone/>
                      </a:pPr>
                      <a:r>
                        <a:rPr lang="en" sz="1600" b="1">
                          <a:solidFill>
                            <a:schemeClr val="dk1"/>
                          </a:solidFill>
                          <a:latin typeface="Lato"/>
                          <a:ea typeface="Lato"/>
                          <a:cs typeface="Lato"/>
                          <a:sym typeface="Lato"/>
                        </a:rPr>
                        <a:t>Draft recommendations </a:t>
                      </a:r>
                      <a:endParaRPr>
                        <a:solidFill>
                          <a:schemeClr val="dk1"/>
                        </a:solidFill>
                      </a:endParaRPr>
                    </a:p>
                  </a:txBody>
                  <a:tcPr marL="91425" marR="91425" marT="91425" marB="91425"/>
                </a:tc>
                <a:tc>
                  <a:txBody>
                    <a:bodyPr/>
                    <a:lstStyle/>
                    <a:p>
                      <a:pPr marL="0" lvl="0" indent="0" algn="l" rtl="0">
                        <a:lnSpc>
                          <a:spcPct val="100000"/>
                        </a:lnSpc>
                        <a:spcBef>
                          <a:spcPts val="0"/>
                        </a:spcBef>
                        <a:spcAft>
                          <a:spcPts val="1000"/>
                        </a:spcAft>
                        <a:buNone/>
                      </a:pPr>
                      <a:r>
                        <a:rPr lang="en" b="1" i="1">
                          <a:solidFill>
                            <a:srgbClr val="888888"/>
                          </a:solidFill>
                          <a:latin typeface="Lato"/>
                          <a:ea typeface="Lato"/>
                          <a:cs typeface="Lato"/>
                          <a:sym typeface="Lato"/>
                        </a:rPr>
                        <a:t>What would “improvement” plausibly look like over time—and what could create false signals?</a:t>
                      </a:r>
                      <a:endParaRPr i="1">
                        <a:solidFill>
                          <a:srgbClr val="888888"/>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lnSpc>
                          <a:spcPct val="150000"/>
                        </a:lnSpc>
                        <a:spcBef>
                          <a:spcPts val="0"/>
                        </a:spcBef>
                        <a:spcAft>
                          <a:spcPts val="1000"/>
                        </a:spcAft>
                        <a:buNone/>
                      </a:pPr>
                      <a:r>
                        <a:rPr lang="en" sz="3100" b="1">
                          <a:solidFill>
                            <a:schemeClr val="lt1"/>
                          </a:solidFill>
                          <a:latin typeface="Lato"/>
                          <a:ea typeface="Lato"/>
                          <a:cs typeface="Lato"/>
                          <a:sym typeface="Lato"/>
                        </a:rPr>
                        <a:t>5</a:t>
                      </a:r>
                      <a:endParaRPr sz="3100" b="1">
                        <a:solidFill>
                          <a:schemeClr val="lt1"/>
                        </a:solidFill>
                        <a:latin typeface="Lato"/>
                        <a:ea typeface="Lato"/>
                        <a:cs typeface="Lato"/>
                        <a:sym typeface="Lato"/>
                      </a:endParaRPr>
                    </a:p>
                  </a:txBody>
                  <a:tcPr marL="91425" marR="91425" marT="91425" marB="91425">
                    <a:solidFill>
                      <a:schemeClr val="accent2"/>
                    </a:solidFill>
                  </a:tcPr>
                </a:tc>
                <a:tc>
                  <a:txBody>
                    <a:bodyPr/>
                    <a:lstStyle/>
                    <a:p>
                      <a:pPr marL="0" lvl="0" indent="0" algn="l" rtl="0">
                        <a:lnSpc>
                          <a:spcPct val="100000"/>
                        </a:lnSpc>
                        <a:spcBef>
                          <a:spcPts val="0"/>
                        </a:spcBef>
                        <a:spcAft>
                          <a:spcPts val="1000"/>
                        </a:spcAft>
                        <a:buNone/>
                      </a:pPr>
                      <a:r>
                        <a:rPr lang="en" sz="1600" b="1">
                          <a:solidFill>
                            <a:schemeClr val="dk1"/>
                          </a:solidFill>
                          <a:latin typeface="Lato"/>
                          <a:ea typeface="Lato"/>
                          <a:cs typeface="Lato"/>
                          <a:sym typeface="Lato"/>
                        </a:rPr>
                        <a:t>Integrate into annual report package and repository</a:t>
                      </a:r>
                      <a:endParaRPr>
                        <a:solidFill>
                          <a:schemeClr val="dk1"/>
                        </a:solidFill>
                      </a:endParaRPr>
                    </a:p>
                  </a:txBody>
                  <a:tcPr marL="91425" marR="91425" marT="91425" marB="91425"/>
                </a:tc>
                <a:tc>
                  <a:txBody>
                    <a:bodyPr/>
                    <a:lstStyle/>
                    <a:p>
                      <a:pPr marL="0" lvl="0" indent="0" algn="l" rtl="0">
                        <a:lnSpc>
                          <a:spcPct val="100000"/>
                        </a:lnSpc>
                        <a:spcBef>
                          <a:spcPts val="0"/>
                        </a:spcBef>
                        <a:spcAft>
                          <a:spcPts val="1000"/>
                        </a:spcAft>
                        <a:buNone/>
                      </a:pPr>
                      <a:r>
                        <a:rPr lang="en" b="1" i="1" dirty="0">
                          <a:solidFill>
                            <a:srgbClr val="888888"/>
                          </a:solidFill>
                          <a:latin typeface="Lato"/>
                          <a:ea typeface="Lato"/>
                          <a:cs typeface="Lato"/>
                          <a:sym typeface="Lato"/>
                        </a:rPr>
                        <a:t>How should it appear in the report and repository so it’s usable (for districts, parents, policymakers, etc.)?</a:t>
                      </a:r>
                      <a:endParaRPr i="1" dirty="0">
                        <a:solidFill>
                          <a:srgbClr val="888888"/>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2211" name="Google Shape;2211;p225"/>
          <p:cNvSpPr txBox="1">
            <a:spLocks noGrp="1"/>
          </p:cNvSpPr>
          <p:nvPr>
            <p:ph type="sldNum" idx="12"/>
          </p:nvPr>
        </p:nvSpPr>
        <p:spPr>
          <a:xfrm>
            <a:off x="7155342" y="4934956"/>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71</a:t>
            </a:fld>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226"/>
          <p:cNvSpPr txBox="1">
            <a:spLocks noGrp="1"/>
          </p:cNvSpPr>
          <p:nvPr>
            <p:ph type="ctrTitle"/>
          </p:nvPr>
        </p:nvSpPr>
        <p:spPr>
          <a:xfrm>
            <a:off x="391953" y="2231356"/>
            <a:ext cx="8360100" cy="13080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4500"/>
              <a:buFont typeface="Lato"/>
              <a:buNone/>
            </a:pPr>
            <a:r>
              <a:rPr lang="en"/>
              <a:t>VIII </a:t>
            </a:r>
            <a:endParaRPr/>
          </a:p>
          <a:p>
            <a:pPr marL="0" lvl="0" indent="0" algn="ctr" rtl="0">
              <a:lnSpc>
                <a:spcPct val="90000"/>
              </a:lnSpc>
              <a:spcBef>
                <a:spcPts val="0"/>
              </a:spcBef>
              <a:spcAft>
                <a:spcPts val="0"/>
              </a:spcAft>
              <a:buClr>
                <a:schemeClr val="lt1"/>
              </a:buClr>
              <a:buSzPts val="4500"/>
              <a:buFont typeface="Lato"/>
              <a:buNone/>
            </a:pPr>
            <a:r>
              <a:rPr lang="en"/>
              <a:t>Synthesis and Next  Steps</a:t>
            </a:r>
            <a:endParaRPr/>
          </a:p>
        </p:txBody>
      </p:sp>
      <p:sp>
        <p:nvSpPr>
          <p:cNvPr id="2217" name="Google Shape;2217;p22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227"/>
          <p:cNvSpPr txBox="1">
            <a:spLocks noGrp="1"/>
          </p:cNvSpPr>
          <p:nvPr>
            <p:ph type="title"/>
          </p:nvPr>
        </p:nvSpPr>
        <p:spPr>
          <a:xfrm>
            <a:off x="137746" y="131663"/>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sz="3800" b="1" dirty="0"/>
              <a:t>2025 - 2026 Remaining Arc of the Year </a:t>
            </a:r>
            <a:endParaRPr sz="3800" b="1" dirty="0"/>
          </a:p>
        </p:txBody>
      </p:sp>
      <p:sp>
        <p:nvSpPr>
          <p:cNvPr id="2223" name="Google Shape;2223;p227">
            <a:extLst>
              <a:ext uri="{C183D7F6-B498-43B3-948B-1728B52AA6E4}">
                <adec:decorative xmlns:adec="http://schemas.microsoft.com/office/drawing/2017/decorative" val="1"/>
              </a:ext>
            </a:extLst>
          </p:cNvPr>
          <p:cNvSpPr/>
          <p:nvPr/>
        </p:nvSpPr>
        <p:spPr>
          <a:xfrm>
            <a:off x="184672" y="1122150"/>
            <a:ext cx="1576800" cy="3502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27">
            <a:extLst>
              <a:ext uri="{C183D7F6-B498-43B3-948B-1728B52AA6E4}">
                <adec:decorative xmlns:adec="http://schemas.microsoft.com/office/drawing/2017/decorative" val="1"/>
              </a:ext>
            </a:extLst>
          </p:cNvPr>
          <p:cNvSpPr/>
          <p:nvPr/>
        </p:nvSpPr>
        <p:spPr>
          <a:xfrm>
            <a:off x="137750" y="1174958"/>
            <a:ext cx="1576800" cy="2616000"/>
          </a:xfrm>
          <a:prstGeom prst="rect">
            <a:avLst/>
          </a:prstGeom>
          <a:solidFill>
            <a:srgbClr val="FFFFFF"/>
          </a:solidFill>
          <a:ln w="19050" cap="flat" cmpd="sng">
            <a:solidFill>
              <a:srgbClr val="77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27"/>
          <p:cNvSpPr/>
          <p:nvPr/>
        </p:nvSpPr>
        <p:spPr>
          <a:xfrm>
            <a:off x="147477" y="1123445"/>
            <a:ext cx="18162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chemeClr val="dk1"/>
                </a:solidFill>
                <a:latin typeface="Roboto"/>
                <a:ea typeface="Roboto"/>
                <a:cs typeface="Roboto"/>
                <a:sym typeface="Roboto"/>
              </a:rPr>
              <a:t>February 26-27</a:t>
            </a:r>
            <a:endParaRPr sz="2800" dirty="0">
              <a:solidFill>
                <a:schemeClr val="dk1"/>
              </a:solidFill>
              <a:latin typeface="Roboto Thin"/>
              <a:ea typeface="Roboto Thin"/>
              <a:cs typeface="Roboto Thin"/>
              <a:sym typeface="Roboto Thin"/>
            </a:endParaRPr>
          </a:p>
        </p:txBody>
      </p:sp>
      <p:sp>
        <p:nvSpPr>
          <p:cNvPr id="2242" name="Google Shape;2242;p227"/>
          <p:cNvSpPr/>
          <p:nvPr/>
        </p:nvSpPr>
        <p:spPr>
          <a:xfrm>
            <a:off x="150389" y="2449465"/>
            <a:ext cx="1623600" cy="91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Planning and Prioritization Our Offers</a:t>
            </a:r>
            <a:endParaRPr sz="1300" dirty="0">
              <a:solidFill>
                <a:schemeClr val="dk1"/>
              </a:solidFill>
              <a:latin typeface="Roboto Medium"/>
              <a:ea typeface="Roboto Medium"/>
              <a:cs typeface="Roboto Medium"/>
              <a:sym typeface="Roboto Medium"/>
            </a:endParaRPr>
          </a:p>
        </p:txBody>
      </p:sp>
      <p:sp>
        <p:nvSpPr>
          <p:cNvPr id="2226" name="Google Shape;2226;p227">
            <a:extLst>
              <a:ext uri="{C183D7F6-B498-43B3-948B-1728B52AA6E4}">
                <adec:decorative xmlns:adec="http://schemas.microsoft.com/office/drawing/2017/decorative" val="1"/>
              </a:ext>
            </a:extLst>
          </p:cNvPr>
          <p:cNvSpPr/>
          <p:nvPr/>
        </p:nvSpPr>
        <p:spPr>
          <a:xfrm>
            <a:off x="3585967" y="1122141"/>
            <a:ext cx="1569300" cy="3502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27"/>
          <p:cNvSpPr/>
          <p:nvPr/>
        </p:nvSpPr>
        <p:spPr>
          <a:xfrm>
            <a:off x="190602" y="3863507"/>
            <a:ext cx="18162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lt1"/>
                </a:solidFill>
                <a:latin typeface="Roboto"/>
                <a:ea typeface="Roboto"/>
                <a:cs typeface="Roboto"/>
                <a:sym typeface="Roboto"/>
              </a:rPr>
              <a:t>Full Commission</a:t>
            </a:r>
            <a:endParaRPr sz="1800" dirty="0">
              <a:solidFill>
                <a:schemeClr val="lt1"/>
              </a:solidFill>
              <a:latin typeface="Roboto Thin"/>
              <a:ea typeface="Roboto Thin"/>
              <a:cs typeface="Roboto Thin"/>
              <a:sym typeface="Roboto Thin"/>
            </a:endParaRPr>
          </a:p>
        </p:txBody>
      </p:sp>
      <p:sp>
        <p:nvSpPr>
          <p:cNvPr id="2227" name="Google Shape;2227;p227">
            <a:extLst>
              <a:ext uri="{C183D7F6-B498-43B3-948B-1728B52AA6E4}">
                <adec:decorative xmlns:adec="http://schemas.microsoft.com/office/drawing/2017/decorative" val="1"/>
              </a:ext>
            </a:extLst>
          </p:cNvPr>
          <p:cNvSpPr/>
          <p:nvPr/>
        </p:nvSpPr>
        <p:spPr>
          <a:xfrm>
            <a:off x="3539275" y="1174949"/>
            <a:ext cx="1569300" cy="2616000"/>
          </a:xfrm>
          <a:prstGeom prst="rect">
            <a:avLst/>
          </a:prstGeom>
          <a:solidFill>
            <a:srgbClr val="FFFFFF"/>
          </a:solidFill>
          <a:ln w="19050" cap="flat" cmpd="sng">
            <a:solidFill>
              <a:srgbClr val="77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27">
            <a:extLst>
              <a:ext uri="{C183D7F6-B498-43B3-948B-1728B52AA6E4}">
                <adec:decorative xmlns:adec="http://schemas.microsoft.com/office/drawing/2017/decorative" val="1"/>
              </a:ext>
            </a:extLst>
          </p:cNvPr>
          <p:cNvSpPr/>
          <p:nvPr/>
        </p:nvSpPr>
        <p:spPr>
          <a:xfrm>
            <a:off x="7245250" y="1122150"/>
            <a:ext cx="1816200" cy="3502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27">
            <a:extLst>
              <a:ext uri="{C183D7F6-B498-43B3-948B-1728B52AA6E4}">
                <adec:decorative xmlns:adec="http://schemas.microsoft.com/office/drawing/2017/decorative" val="1"/>
              </a:ext>
            </a:extLst>
          </p:cNvPr>
          <p:cNvSpPr/>
          <p:nvPr/>
        </p:nvSpPr>
        <p:spPr>
          <a:xfrm>
            <a:off x="7191202" y="1174958"/>
            <a:ext cx="1816200" cy="2616000"/>
          </a:xfrm>
          <a:prstGeom prst="rect">
            <a:avLst/>
          </a:prstGeom>
          <a:solidFill>
            <a:srgbClr val="FFFFFF"/>
          </a:solidFill>
          <a:ln w="19050" cap="flat" cmpd="sng">
            <a:solidFill>
              <a:srgbClr val="77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27">
            <a:extLst>
              <a:ext uri="{C183D7F6-B498-43B3-948B-1728B52AA6E4}">
                <adec:decorative xmlns:adec="http://schemas.microsoft.com/office/drawing/2017/decorative" val="1"/>
              </a:ext>
            </a:extLst>
          </p:cNvPr>
          <p:cNvSpPr/>
          <p:nvPr/>
        </p:nvSpPr>
        <p:spPr>
          <a:xfrm>
            <a:off x="2003503" y="1136100"/>
            <a:ext cx="1383600" cy="3502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27">
            <a:extLst>
              <a:ext uri="{C183D7F6-B498-43B3-948B-1728B52AA6E4}">
                <adec:decorative xmlns:adec="http://schemas.microsoft.com/office/drawing/2017/decorative" val="1"/>
              </a:ext>
            </a:extLst>
          </p:cNvPr>
          <p:cNvSpPr/>
          <p:nvPr/>
        </p:nvSpPr>
        <p:spPr>
          <a:xfrm>
            <a:off x="5433138" y="1122150"/>
            <a:ext cx="1478400" cy="3502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27">
            <a:extLst>
              <a:ext uri="{C183D7F6-B498-43B3-948B-1728B52AA6E4}">
                <adec:decorative xmlns:adec="http://schemas.microsoft.com/office/drawing/2017/decorative" val="1"/>
              </a:ext>
            </a:extLst>
          </p:cNvPr>
          <p:cNvSpPr/>
          <p:nvPr/>
        </p:nvSpPr>
        <p:spPr>
          <a:xfrm>
            <a:off x="5389158" y="1174960"/>
            <a:ext cx="1478400" cy="2616000"/>
          </a:xfrm>
          <a:prstGeom prst="rect">
            <a:avLst/>
          </a:prstGeom>
          <a:solidFill>
            <a:srgbClr val="FFFFFF"/>
          </a:solidFill>
          <a:ln w="19050" cap="flat" cmpd="sng">
            <a:solidFill>
              <a:srgbClr val="77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27">
            <a:extLst>
              <a:ext uri="{C183D7F6-B498-43B3-948B-1728B52AA6E4}">
                <adec:decorative xmlns:adec="http://schemas.microsoft.com/office/drawing/2017/decorative" val="1"/>
              </a:ext>
            </a:extLst>
          </p:cNvPr>
          <p:cNvSpPr/>
          <p:nvPr/>
        </p:nvSpPr>
        <p:spPr>
          <a:xfrm>
            <a:off x="1962316" y="1187182"/>
            <a:ext cx="1383600" cy="2616000"/>
          </a:xfrm>
          <a:prstGeom prst="rect">
            <a:avLst/>
          </a:prstGeom>
          <a:solidFill>
            <a:srgbClr val="FFFFFF"/>
          </a:solidFill>
          <a:ln w="19050" cap="flat" cmpd="sng">
            <a:solidFill>
              <a:srgbClr val="77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27">
            <a:extLst>
              <a:ext uri="{C183D7F6-B498-43B3-948B-1728B52AA6E4}">
                <adec:decorative xmlns:adec="http://schemas.microsoft.com/office/drawing/2017/decorative" val="0"/>
              </a:ext>
            </a:extLst>
          </p:cNvPr>
          <p:cNvSpPr/>
          <p:nvPr/>
        </p:nvSpPr>
        <p:spPr>
          <a:xfrm>
            <a:off x="1975082" y="1131348"/>
            <a:ext cx="12210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dirty="0">
                <a:solidFill>
                  <a:schemeClr val="dk1"/>
                </a:solidFill>
                <a:latin typeface="Roboto"/>
                <a:ea typeface="Roboto"/>
                <a:cs typeface="Roboto"/>
                <a:sym typeface="Roboto"/>
              </a:rPr>
              <a:t>March</a:t>
            </a:r>
            <a:endParaRPr sz="2500" dirty="0">
              <a:solidFill>
                <a:schemeClr val="dk1"/>
              </a:solidFill>
              <a:latin typeface="Roboto Thin"/>
              <a:ea typeface="Roboto Thin"/>
              <a:cs typeface="Roboto Thin"/>
              <a:sym typeface="Roboto Thin"/>
            </a:endParaRPr>
          </a:p>
        </p:txBody>
      </p:sp>
      <p:sp>
        <p:nvSpPr>
          <p:cNvPr id="2249" name="Google Shape;2249;p227"/>
          <p:cNvSpPr/>
          <p:nvPr/>
        </p:nvSpPr>
        <p:spPr>
          <a:xfrm>
            <a:off x="2006800" y="1629500"/>
            <a:ext cx="1337400" cy="7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NGCP: 3/11</a:t>
            </a:r>
            <a:endParaRPr sz="1300" dirty="0">
              <a:solidFill>
                <a:schemeClr val="dk1"/>
              </a:solidFill>
              <a:latin typeface="Roboto Medium"/>
              <a:ea typeface="Roboto Medium"/>
              <a:cs typeface="Roboto Medium"/>
              <a:sym typeface="Roboto Medium"/>
            </a:endParaRPr>
          </a:p>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WCTL: 3/24</a:t>
            </a:r>
            <a:endParaRPr sz="1300" dirty="0">
              <a:solidFill>
                <a:schemeClr val="dk1"/>
              </a:solidFill>
              <a:latin typeface="Roboto Medium"/>
              <a:ea typeface="Roboto Medium"/>
              <a:cs typeface="Roboto Medium"/>
              <a:sym typeface="Roboto Medium"/>
            </a:endParaRPr>
          </a:p>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MWM: 3/24</a:t>
            </a:r>
            <a:endParaRPr sz="1300" dirty="0">
              <a:solidFill>
                <a:schemeClr val="dk1"/>
              </a:solidFill>
              <a:latin typeface="Roboto Medium"/>
              <a:ea typeface="Roboto Medium"/>
              <a:cs typeface="Roboto Medium"/>
              <a:sym typeface="Roboto Medium"/>
            </a:endParaRPr>
          </a:p>
        </p:txBody>
      </p:sp>
      <p:sp>
        <p:nvSpPr>
          <p:cNvPr id="2238" name="Google Shape;2238;p227"/>
          <p:cNvSpPr/>
          <p:nvPr/>
        </p:nvSpPr>
        <p:spPr>
          <a:xfrm>
            <a:off x="1980564" y="2415637"/>
            <a:ext cx="1185300" cy="91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Follow up on planned actions from February Session</a:t>
            </a:r>
            <a:endParaRPr sz="1300" dirty="0">
              <a:solidFill>
                <a:schemeClr val="dk1"/>
              </a:solidFill>
              <a:latin typeface="Roboto Medium"/>
              <a:ea typeface="Roboto Medium"/>
              <a:cs typeface="Roboto Medium"/>
              <a:sym typeface="Roboto Medium"/>
            </a:endParaRPr>
          </a:p>
        </p:txBody>
      </p:sp>
      <p:sp>
        <p:nvSpPr>
          <p:cNvPr id="2247" name="Google Shape;2247;p227"/>
          <p:cNvSpPr/>
          <p:nvPr/>
        </p:nvSpPr>
        <p:spPr>
          <a:xfrm>
            <a:off x="1967148" y="3904875"/>
            <a:ext cx="14247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lt1"/>
                </a:solidFill>
                <a:latin typeface="Roboto"/>
                <a:ea typeface="Roboto"/>
                <a:cs typeface="Roboto"/>
                <a:sym typeface="Roboto"/>
              </a:rPr>
              <a:t>Subcommittee</a:t>
            </a:r>
            <a:endParaRPr b="1" dirty="0">
              <a:solidFill>
                <a:schemeClr val="lt1"/>
              </a:solidFill>
              <a:latin typeface="Roboto"/>
              <a:ea typeface="Roboto"/>
              <a:cs typeface="Roboto"/>
              <a:sym typeface="Roboto"/>
            </a:endParaRPr>
          </a:p>
          <a:p>
            <a:pPr marL="0" lvl="0" indent="0" algn="l" rtl="0">
              <a:spcBef>
                <a:spcPts val="0"/>
              </a:spcBef>
              <a:spcAft>
                <a:spcPts val="0"/>
              </a:spcAft>
              <a:buNone/>
            </a:pPr>
            <a:r>
              <a:rPr lang="en" b="1" dirty="0">
                <a:solidFill>
                  <a:schemeClr val="lt1"/>
                </a:solidFill>
                <a:latin typeface="Roboto"/>
                <a:ea typeface="Roboto"/>
                <a:cs typeface="Roboto"/>
                <a:sym typeface="Roboto"/>
              </a:rPr>
              <a:t>Meetings</a:t>
            </a:r>
            <a:endParaRPr b="1" dirty="0">
              <a:solidFill>
                <a:schemeClr val="lt1"/>
              </a:solidFill>
              <a:latin typeface="Roboto"/>
              <a:ea typeface="Roboto"/>
              <a:cs typeface="Roboto"/>
              <a:sym typeface="Roboto"/>
            </a:endParaRPr>
          </a:p>
        </p:txBody>
      </p:sp>
      <p:sp>
        <p:nvSpPr>
          <p:cNvPr id="2228" name="Google Shape;2228;p227"/>
          <p:cNvSpPr/>
          <p:nvPr/>
        </p:nvSpPr>
        <p:spPr>
          <a:xfrm>
            <a:off x="3569738" y="1123435"/>
            <a:ext cx="16158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dirty="0">
                <a:solidFill>
                  <a:schemeClr val="dk1"/>
                </a:solidFill>
                <a:latin typeface="Roboto"/>
                <a:ea typeface="Roboto"/>
                <a:cs typeface="Roboto"/>
                <a:sym typeface="Roboto"/>
              </a:rPr>
              <a:t>April</a:t>
            </a:r>
            <a:endParaRPr sz="2900" b="1" dirty="0">
              <a:solidFill>
                <a:schemeClr val="dk1"/>
              </a:solidFill>
              <a:latin typeface="Roboto"/>
              <a:ea typeface="Roboto"/>
              <a:cs typeface="Roboto"/>
              <a:sym typeface="Roboto"/>
            </a:endParaRPr>
          </a:p>
          <a:p>
            <a:pPr marL="0" lvl="0" indent="0" algn="l" rtl="0">
              <a:spcBef>
                <a:spcPts val="0"/>
              </a:spcBef>
              <a:spcAft>
                <a:spcPts val="0"/>
              </a:spcAft>
              <a:buNone/>
            </a:pPr>
            <a:r>
              <a:rPr lang="en" sz="2900" b="1" dirty="0">
                <a:solidFill>
                  <a:schemeClr val="dk1"/>
                </a:solidFill>
                <a:latin typeface="Roboto"/>
                <a:ea typeface="Roboto"/>
                <a:cs typeface="Roboto"/>
                <a:sym typeface="Roboto"/>
              </a:rPr>
              <a:t>21-22</a:t>
            </a:r>
            <a:endParaRPr sz="2900" dirty="0">
              <a:solidFill>
                <a:schemeClr val="dk1"/>
              </a:solidFill>
              <a:latin typeface="Roboto Thin"/>
              <a:ea typeface="Roboto Thin"/>
              <a:cs typeface="Roboto Thin"/>
              <a:sym typeface="Roboto Thin"/>
            </a:endParaRPr>
          </a:p>
        </p:txBody>
      </p:sp>
      <p:sp>
        <p:nvSpPr>
          <p:cNvPr id="2240" name="Google Shape;2240;p227"/>
          <p:cNvSpPr/>
          <p:nvPr/>
        </p:nvSpPr>
        <p:spPr>
          <a:xfrm>
            <a:off x="3595755" y="2462180"/>
            <a:ext cx="1402800" cy="91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Legitimacy, Endorsement, and Handoffs</a:t>
            </a:r>
            <a:endParaRPr sz="1300" dirty="0">
              <a:solidFill>
                <a:schemeClr val="dk1"/>
              </a:solidFill>
              <a:latin typeface="Roboto Medium"/>
              <a:ea typeface="Roboto Medium"/>
              <a:cs typeface="Roboto Medium"/>
              <a:sym typeface="Roboto Medium"/>
            </a:endParaRPr>
          </a:p>
        </p:txBody>
      </p:sp>
      <p:sp>
        <p:nvSpPr>
          <p:cNvPr id="2245" name="Google Shape;2245;p227"/>
          <p:cNvSpPr/>
          <p:nvPr/>
        </p:nvSpPr>
        <p:spPr>
          <a:xfrm>
            <a:off x="3610561" y="3855009"/>
            <a:ext cx="15693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lt1"/>
                </a:solidFill>
                <a:latin typeface="Roboto"/>
                <a:ea typeface="Roboto"/>
                <a:cs typeface="Roboto"/>
                <a:sym typeface="Roboto"/>
              </a:rPr>
              <a:t>Full Commission</a:t>
            </a:r>
            <a:endParaRPr sz="1800" dirty="0">
              <a:solidFill>
                <a:schemeClr val="lt1"/>
              </a:solidFill>
              <a:latin typeface="Roboto Thin"/>
              <a:ea typeface="Roboto Thin"/>
              <a:cs typeface="Roboto Thin"/>
              <a:sym typeface="Roboto Thin"/>
            </a:endParaRPr>
          </a:p>
        </p:txBody>
      </p:sp>
      <p:sp>
        <p:nvSpPr>
          <p:cNvPr id="2237" name="Google Shape;2237;p227"/>
          <p:cNvSpPr/>
          <p:nvPr/>
        </p:nvSpPr>
        <p:spPr>
          <a:xfrm>
            <a:off x="5300632" y="1108725"/>
            <a:ext cx="1054500" cy="6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dirty="0">
                <a:solidFill>
                  <a:schemeClr val="dk1"/>
                </a:solidFill>
                <a:latin typeface="Roboto"/>
                <a:ea typeface="Roboto"/>
                <a:cs typeface="Roboto"/>
                <a:sym typeface="Roboto"/>
              </a:rPr>
              <a:t>May</a:t>
            </a:r>
            <a:endParaRPr sz="2900" dirty="0">
              <a:solidFill>
                <a:schemeClr val="dk1"/>
              </a:solidFill>
              <a:latin typeface="Roboto Thin"/>
              <a:ea typeface="Roboto Thin"/>
              <a:cs typeface="Roboto Thin"/>
              <a:sym typeface="Roboto Thin"/>
            </a:endParaRPr>
          </a:p>
        </p:txBody>
      </p:sp>
      <p:sp>
        <p:nvSpPr>
          <p:cNvPr id="2250" name="Google Shape;2250;p227"/>
          <p:cNvSpPr/>
          <p:nvPr/>
        </p:nvSpPr>
        <p:spPr>
          <a:xfrm>
            <a:off x="5414589" y="1629510"/>
            <a:ext cx="1185300" cy="7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NGCP: 5/11</a:t>
            </a:r>
            <a:endParaRPr sz="1300" dirty="0">
              <a:solidFill>
                <a:schemeClr val="dk1"/>
              </a:solidFill>
              <a:latin typeface="Roboto Medium"/>
              <a:ea typeface="Roboto Medium"/>
              <a:cs typeface="Roboto Medium"/>
              <a:sym typeface="Roboto Medium"/>
            </a:endParaRPr>
          </a:p>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WCTL: 5/13</a:t>
            </a:r>
            <a:endParaRPr sz="1300" dirty="0">
              <a:solidFill>
                <a:schemeClr val="dk1"/>
              </a:solidFill>
              <a:latin typeface="Roboto Medium"/>
              <a:ea typeface="Roboto Medium"/>
              <a:cs typeface="Roboto Medium"/>
              <a:sym typeface="Roboto Medium"/>
            </a:endParaRPr>
          </a:p>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MWM: 5/14*</a:t>
            </a:r>
            <a:endParaRPr sz="1300" dirty="0">
              <a:solidFill>
                <a:schemeClr val="dk1"/>
              </a:solidFill>
              <a:latin typeface="Roboto Medium"/>
              <a:ea typeface="Roboto Medium"/>
              <a:cs typeface="Roboto Medium"/>
              <a:sym typeface="Roboto Medium"/>
            </a:endParaRPr>
          </a:p>
        </p:txBody>
      </p:sp>
      <p:sp>
        <p:nvSpPr>
          <p:cNvPr id="2239" name="Google Shape;2239;p227"/>
          <p:cNvSpPr/>
          <p:nvPr/>
        </p:nvSpPr>
        <p:spPr>
          <a:xfrm>
            <a:off x="5356270" y="2260500"/>
            <a:ext cx="1576800" cy="12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Revisiting the roadmap: revisions, updates, and new recommendations.</a:t>
            </a:r>
            <a:endParaRPr sz="1300" dirty="0">
              <a:solidFill>
                <a:schemeClr val="dk1"/>
              </a:solidFill>
              <a:latin typeface="Roboto Medium"/>
              <a:ea typeface="Roboto Medium"/>
              <a:cs typeface="Roboto Medium"/>
              <a:sym typeface="Roboto Medium"/>
            </a:endParaRPr>
          </a:p>
          <a:p>
            <a:pPr marL="0" lvl="0" indent="0" algn="l" rtl="0">
              <a:spcBef>
                <a:spcPts val="0"/>
              </a:spcBef>
              <a:spcAft>
                <a:spcPts val="0"/>
              </a:spcAft>
              <a:buNone/>
            </a:pPr>
            <a:r>
              <a:rPr lang="en" sz="1300" i="1" dirty="0">
                <a:solidFill>
                  <a:schemeClr val="dk1"/>
                </a:solidFill>
                <a:latin typeface="Roboto Medium"/>
                <a:ea typeface="Roboto Medium"/>
                <a:cs typeface="Roboto Medium"/>
                <a:sym typeface="Roboto Medium"/>
              </a:rPr>
              <a:t>DISCUSSION</a:t>
            </a:r>
            <a:r>
              <a:rPr lang="en" sz="1300" dirty="0">
                <a:solidFill>
                  <a:schemeClr val="dk1"/>
                </a:solidFill>
                <a:latin typeface="Roboto Medium"/>
                <a:ea typeface="Roboto Medium"/>
                <a:cs typeface="Roboto Medium"/>
                <a:sym typeface="Roboto Medium"/>
              </a:rPr>
              <a:t> </a:t>
            </a:r>
            <a:endParaRPr sz="1300" dirty="0">
              <a:solidFill>
                <a:schemeClr val="dk1"/>
              </a:solidFill>
              <a:latin typeface="Roboto Medium"/>
              <a:ea typeface="Roboto Medium"/>
              <a:cs typeface="Roboto Medium"/>
              <a:sym typeface="Roboto Medium"/>
            </a:endParaRPr>
          </a:p>
        </p:txBody>
      </p:sp>
      <p:sp>
        <p:nvSpPr>
          <p:cNvPr id="2248" name="Google Shape;2248;p227"/>
          <p:cNvSpPr/>
          <p:nvPr/>
        </p:nvSpPr>
        <p:spPr>
          <a:xfrm>
            <a:off x="5374509" y="3904875"/>
            <a:ext cx="14247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lt1"/>
                </a:solidFill>
                <a:latin typeface="Roboto"/>
                <a:ea typeface="Roboto"/>
                <a:cs typeface="Roboto"/>
                <a:sym typeface="Roboto"/>
              </a:rPr>
              <a:t>Subcommittee</a:t>
            </a:r>
            <a:endParaRPr b="1" dirty="0">
              <a:solidFill>
                <a:schemeClr val="lt1"/>
              </a:solidFill>
              <a:latin typeface="Roboto"/>
              <a:ea typeface="Roboto"/>
              <a:cs typeface="Roboto"/>
              <a:sym typeface="Roboto"/>
            </a:endParaRPr>
          </a:p>
          <a:p>
            <a:pPr marL="0" lvl="0" indent="0" algn="l" rtl="0">
              <a:spcBef>
                <a:spcPts val="0"/>
              </a:spcBef>
              <a:spcAft>
                <a:spcPts val="0"/>
              </a:spcAft>
              <a:buNone/>
            </a:pPr>
            <a:r>
              <a:rPr lang="en" b="1" dirty="0">
                <a:solidFill>
                  <a:schemeClr val="lt1"/>
                </a:solidFill>
                <a:latin typeface="Roboto"/>
                <a:ea typeface="Roboto"/>
                <a:cs typeface="Roboto"/>
                <a:sym typeface="Roboto"/>
              </a:rPr>
              <a:t>Meetings</a:t>
            </a:r>
            <a:endParaRPr b="1" dirty="0">
              <a:solidFill>
                <a:schemeClr val="lt1"/>
              </a:solidFill>
              <a:latin typeface="Roboto"/>
              <a:ea typeface="Roboto"/>
              <a:cs typeface="Roboto"/>
              <a:sym typeface="Roboto"/>
            </a:endParaRPr>
          </a:p>
        </p:txBody>
      </p:sp>
      <p:sp>
        <p:nvSpPr>
          <p:cNvPr id="2231" name="Google Shape;2231;p227"/>
          <p:cNvSpPr/>
          <p:nvPr/>
        </p:nvSpPr>
        <p:spPr>
          <a:xfrm>
            <a:off x="7267961" y="1123438"/>
            <a:ext cx="16236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dirty="0">
                <a:solidFill>
                  <a:schemeClr val="dk1"/>
                </a:solidFill>
                <a:latin typeface="Roboto"/>
                <a:ea typeface="Roboto"/>
                <a:cs typeface="Roboto"/>
                <a:sym typeface="Roboto"/>
              </a:rPr>
              <a:t>June 9-10</a:t>
            </a:r>
            <a:endParaRPr sz="2900" dirty="0">
              <a:solidFill>
                <a:schemeClr val="dk1"/>
              </a:solidFill>
              <a:latin typeface="Roboto Thin"/>
              <a:ea typeface="Roboto Thin"/>
              <a:cs typeface="Roboto Thin"/>
              <a:sym typeface="Roboto Thin"/>
            </a:endParaRPr>
          </a:p>
        </p:txBody>
      </p:sp>
      <p:sp>
        <p:nvSpPr>
          <p:cNvPr id="2241" name="Google Shape;2241;p227"/>
          <p:cNvSpPr/>
          <p:nvPr/>
        </p:nvSpPr>
        <p:spPr>
          <a:xfrm>
            <a:off x="7224401" y="2434091"/>
            <a:ext cx="1782600" cy="12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dk1"/>
                </a:solidFill>
                <a:latin typeface="Roboto Medium"/>
                <a:ea typeface="Roboto Medium"/>
                <a:cs typeface="Roboto Medium"/>
                <a:sym typeface="Roboto Medium"/>
              </a:rPr>
              <a:t>Revisiting the roadmap: revisions, updates, and new recommendations.</a:t>
            </a:r>
            <a:endParaRPr sz="1300" dirty="0">
              <a:solidFill>
                <a:schemeClr val="dk1"/>
              </a:solidFill>
              <a:latin typeface="Roboto Medium"/>
              <a:ea typeface="Roboto Medium"/>
              <a:cs typeface="Roboto Medium"/>
              <a:sym typeface="Roboto Medium"/>
            </a:endParaRPr>
          </a:p>
          <a:p>
            <a:pPr marL="0" lvl="0" indent="0" algn="l" rtl="0">
              <a:spcBef>
                <a:spcPts val="0"/>
              </a:spcBef>
              <a:spcAft>
                <a:spcPts val="0"/>
              </a:spcAft>
              <a:buNone/>
            </a:pPr>
            <a:r>
              <a:rPr lang="en" sz="1300" i="1" dirty="0">
                <a:solidFill>
                  <a:schemeClr val="dk1"/>
                </a:solidFill>
                <a:latin typeface="Roboto Medium"/>
                <a:ea typeface="Roboto Medium"/>
                <a:cs typeface="Roboto Medium"/>
                <a:sym typeface="Roboto Medium"/>
              </a:rPr>
              <a:t>REVIEW AND APPROVAL</a:t>
            </a:r>
            <a:r>
              <a:rPr lang="en" sz="1300" dirty="0">
                <a:solidFill>
                  <a:schemeClr val="dk1"/>
                </a:solidFill>
                <a:latin typeface="Roboto Medium"/>
                <a:ea typeface="Roboto Medium"/>
                <a:cs typeface="Roboto Medium"/>
                <a:sym typeface="Roboto Medium"/>
              </a:rPr>
              <a:t> </a:t>
            </a:r>
            <a:endParaRPr sz="1300" dirty="0">
              <a:solidFill>
                <a:schemeClr val="dk1"/>
              </a:solidFill>
              <a:latin typeface="Roboto Medium"/>
              <a:ea typeface="Roboto Medium"/>
              <a:cs typeface="Roboto Medium"/>
              <a:sym typeface="Roboto Medium"/>
            </a:endParaRPr>
          </a:p>
        </p:txBody>
      </p:sp>
      <p:sp>
        <p:nvSpPr>
          <p:cNvPr id="2246" name="Google Shape;2246;p227"/>
          <p:cNvSpPr/>
          <p:nvPr/>
        </p:nvSpPr>
        <p:spPr>
          <a:xfrm>
            <a:off x="7258658" y="3876074"/>
            <a:ext cx="1816200" cy="6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lt1"/>
                </a:solidFill>
                <a:latin typeface="Roboto"/>
                <a:ea typeface="Roboto"/>
                <a:cs typeface="Roboto"/>
                <a:sym typeface="Roboto"/>
              </a:rPr>
              <a:t>Full Commission</a:t>
            </a:r>
            <a:endParaRPr sz="1800" dirty="0">
              <a:solidFill>
                <a:schemeClr val="lt1"/>
              </a:solidFill>
              <a:latin typeface="Roboto Thin"/>
              <a:ea typeface="Roboto Thin"/>
              <a:cs typeface="Roboto Thin"/>
              <a:sym typeface="Roboto Thin"/>
            </a:endParaRPr>
          </a:p>
        </p:txBody>
      </p:sp>
      <p:sp>
        <p:nvSpPr>
          <p:cNvPr id="2243" name="Google Shape;2243;p227"/>
          <p:cNvSpPr txBox="1">
            <a:spLocks noGrp="1"/>
          </p:cNvSpPr>
          <p:nvPr>
            <p:ph type="sldNum" idx="12"/>
          </p:nvPr>
        </p:nvSpPr>
        <p:spPr>
          <a:xfrm>
            <a:off x="6377504"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p228">
            <a:extLst>
              <a:ext uri="{C183D7F6-B498-43B3-948B-1728B52AA6E4}">
                <adec:decorative xmlns:adec="http://schemas.microsoft.com/office/drawing/2017/decorative" val="1"/>
              </a:ext>
            </a:extLst>
          </p:cNvPr>
          <p:cNvSpPr/>
          <p:nvPr/>
        </p:nvSpPr>
        <p:spPr>
          <a:xfrm>
            <a:off x="-4075" y="0"/>
            <a:ext cx="9152100" cy="209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Lato"/>
              <a:ea typeface="Lato"/>
              <a:cs typeface="Lato"/>
              <a:sym typeface="Lato"/>
            </a:endParaRPr>
          </a:p>
        </p:txBody>
      </p:sp>
      <p:sp>
        <p:nvSpPr>
          <p:cNvPr id="2257" name="Google Shape;2257;p228">
            <a:extLst>
              <a:ext uri="{C183D7F6-B498-43B3-948B-1728B52AA6E4}">
                <adec:decorative xmlns:adec="http://schemas.microsoft.com/office/drawing/2017/decorative" val="1"/>
              </a:ext>
            </a:extLst>
          </p:cNvPr>
          <p:cNvSpPr/>
          <p:nvPr/>
        </p:nvSpPr>
        <p:spPr>
          <a:xfrm>
            <a:off x="-4025" y="1944925"/>
            <a:ext cx="9152100" cy="375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2259" name="Google Shape;2259;p228">
            <a:hlinkClick r:id="rId3"/>
            <a:extLst>
              <a:ext uri="{C183D7F6-B498-43B3-948B-1728B52AA6E4}">
                <adec:decorative xmlns:adec="http://schemas.microsoft.com/office/drawing/2017/decorative" val="1"/>
              </a:ext>
            </a:extLst>
          </p:cNvPr>
          <p:cNvPicPr preferRelativeResize="0"/>
          <p:nvPr/>
        </p:nvPicPr>
        <p:blipFill rotWithShape="1">
          <a:blip r:embed="rId4">
            <a:alphaModFix/>
          </a:blip>
          <a:srcRect l="12685" r="20268"/>
          <a:stretch/>
        </p:blipFill>
        <p:spPr>
          <a:xfrm>
            <a:off x="2955425" y="4015300"/>
            <a:ext cx="933000" cy="927900"/>
          </a:xfrm>
          <a:prstGeom prst="ellipse">
            <a:avLst/>
          </a:prstGeom>
          <a:noFill/>
          <a:ln w="19050" cap="flat" cmpd="sng">
            <a:solidFill>
              <a:schemeClr val="accent3"/>
            </a:solidFill>
            <a:prstDash val="solid"/>
            <a:round/>
            <a:headEnd type="none" w="sm" len="sm"/>
            <a:tailEnd type="none" w="sm" len="sm"/>
          </a:ln>
        </p:spPr>
      </p:pic>
      <p:sp>
        <p:nvSpPr>
          <p:cNvPr id="2260" name="Google Shape;2260;p228">
            <a:extLst>
              <a:ext uri="{C183D7F6-B498-43B3-948B-1728B52AA6E4}">
                <adec:decorative xmlns:adec="http://schemas.microsoft.com/office/drawing/2017/decorative" val="1"/>
              </a:ext>
            </a:extLst>
          </p:cNvPr>
          <p:cNvSpPr/>
          <p:nvPr/>
        </p:nvSpPr>
        <p:spPr>
          <a:xfrm>
            <a:off x="-4025" y="1891325"/>
            <a:ext cx="9152100" cy="53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2261" name="Google Shape;2261;p22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42544" y="114253"/>
            <a:ext cx="1593523" cy="1593523"/>
          </a:xfrm>
          <a:prstGeom prst="rect">
            <a:avLst/>
          </a:prstGeom>
          <a:noFill/>
          <a:ln w="9525" cap="flat" cmpd="sng">
            <a:solidFill>
              <a:schemeClr val="lt1"/>
            </a:solidFill>
            <a:prstDash val="solid"/>
            <a:round/>
            <a:headEnd type="none" w="sm" len="sm"/>
            <a:tailEnd type="none" w="sm" len="sm"/>
          </a:ln>
        </p:spPr>
      </p:pic>
      <p:sp>
        <p:nvSpPr>
          <p:cNvPr id="2262" name="Google Shape;2262;p228"/>
          <p:cNvSpPr txBox="1">
            <a:spLocks noGrp="1"/>
          </p:cNvSpPr>
          <p:nvPr>
            <p:ph type="title" idx="4294967295"/>
          </p:nvPr>
        </p:nvSpPr>
        <p:spPr>
          <a:xfrm>
            <a:off x="642544" y="1922944"/>
            <a:ext cx="1406400" cy="11121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15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dirty="0">
                <a:ln>
                  <a:noFill/>
                </a:ln>
                <a:solidFill>
                  <a:srgbClr val="061949"/>
                </a:solidFill>
                <a:effectLst/>
                <a:uLnTx/>
                <a:uFillTx/>
                <a:latin typeface="Lato Black"/>
                <a:ea typeface="Lato Black"/>
                <a:cs typeface="Lato Black"/>
                <a:sym typeface="Lato Black"/>
              </a:rPr>
              <a:t>Janice Case</a:t>
            </a:r>
          </a:p>
          <a:p>
            <a:pPr marL="0" marR="0" lvl="0" indent="0" algn="ctr" defTabSz="914400" rtl="0" eaLnBrk="1" fontAlgn="auto" latinLnBrk="0" hangingPunct="1">
              <a:lnSpc>
                <a:spcPct val="115000"/>
              </a:lnSpc>
              <a:spcBef>
                <a:spcPts val="100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061949"/>
                </a:solidFill>
                <a:effectLst/>
                <a:uLnTx/>
                <a:uFillTx/>
                <a:latin typeface="Lato"/>
                <a:ea typeface="Lato"/>
                <a:cs typeface="Lato"/>
                <a:sym typeface="Lato"/>
              </a:rPr>
              <a:t>Regional Director West</a:t>
            </a:r>
          </a:p>
          <a:p>
            <a:pPr marL="0" marR="0" lvl="0" indent="0" algn="ctr" defTabSz="914400" rtl="0" eaLnBrk="1" fontAlgn="auto" latinLnBrk="0" hangingPunct="1">
              <a:lnSpc>
                <a:spcPct val="115000"/>
              </a:lnSpc>
              <a:spcBef>
                <a:spcPts val="0"/>
              </a:spcBef>
              <a:spcAft>
                <a:spcPts val="0"/>
              </a:spcAft>
              <a:buClr>
                <a:srgbClr val="000000"/>
              </a:buClr>
              <a:buSzPts val="900"/>
              <a:buFont typeface="Arial"/>
              <a:buNone/>
              <a:tabLst/>
              <a:defRPr/>
            </a:pPr>
            <a:r>
              <a:rPr kumimoji="0" lang="en-US" sz="900" b="0" i="0" u="sng" strike="noStrike" kern="0" cap="none" spc="0" normalizeH="0" baseline="0" noProof="0" dirty="0">
                <a:ln>
                  <a:noFill/>
                </a:ln>
                <a:solidFill>
                  <a:srgbClr val="4E23CE"/>
                </a:solidFill>
                <a:effectLst/>
                <a:uLnTx/>
                <a:uFillTx/>
                <a:latin typeface="Lato"/>
                <a:ea typeface="Lato"/>
                <a:cs typeface="Lato"/>
                <a:sym typeface="Lato"/>
                <a:hlinkClick r:id="rId6">
                  <a:extLst>
                    <a:ext uri="{A12FA001-AC4F-418D-AE19-62706E023703}">
                      <ahyp:hlinkClr xmlns:ahyp="http://schemas.microsoft.com/office/drawing/2018/hyperlinkcolor" val="tx"/>
                    </a:ext>
                  </a:extLst>
                </a:hlinkClick>
              </a:rPr>
              <a:t>jcase@ncee.org</a:t>
            </a:r>
            <a:endParaRPr kumimoji="0" lang="en-US" sz="900" b="0" i="0" u="none" strike="noStrike" kern="0" cap="none" spc="0" normalizeH="0" baseline="0" noProof="0" dirty="0">
              <a:ln>
                <a:noFill/>
              </a:ln>
              <a:solidFill>
                <a:srgbClr val="4E23CE"/>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900"/>
              <a:buFont typeface="Arial"/>
              <a:buNone/>
              <a:tabLst/>
              <a:defRPr/>
            </a:pPr>
            <a:endParaRPr kumimoji="0" lang="en-US" sz="900" b="0" i="0" u="none" strike="noStrike" kern="0" cap="none" spc="0" normalizeH="0" baseline="0" noProof="0" dirty="0">
              <a:ln>
                <a:noFill/>
              </a:ln>
              <a:solidFill>
                <a:srgbClr val="061949"/>
              </a:solidFill>
              <a:effectLst/>
              <a:uLnTx/>
              <a:uFillTx/>
              <a:latin typeface="Lato"/>
              <a:ea typeface="Lato"/>
              <a:cs typeface="Lato"/>
              <a:sym typeface="Lato"/>
            </a:endParaRPr>
          </a:p>
        </p:txBody>
      </p:sp>
      <p:pic>
        <p:nvPicPr>
          <p:cNvPr id="2263" name="Google Shape;2263;p228" descr="Link to https://www.linkedin.com/in/janice-case-31068b13/">
            <a:hlinkClick r:id="rId7"/>
          </p:cNvPr>
          <p:cNvPicPr preferRelativeResize="0"/>
          <p:nvPr/>
        </p:nvPicPr>
        <p:blipFill rotWithShape="1">
          <a:blip r:embed="rId8">
            <a:alphaModFix/>
          </a:blip>
          <a:srcRect/>
          <a:stretch/>
        </p:blipFill>
        <p:spPr>
          <a:xfrm>
            <a:off x="1166742" y="2785463"/>
            <a:ext cx="343767" cy="347013"/>
          </a:xfrm>
          <a:prstGeom prst="rect">
            <a:avLst/>
          </a:prstGeom>
          <a:noFill/>
          <a:ln>
            <a:noFill/>
          </a:ln>
        </p:spPr>
      </p:pic>
      <p:pic>
        <p:nvPicPr>
          <p:cNvPr id="2264" name="Google Shape;2264;p228">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1497209" y="3125407"/>
            <a:ext cx="262503" cy="293086"/>
          </a:xfrm>
          <a:prstGeom prst="rect">
            <a:avLst/>
          </a:prstGeom>
          <a:noFill/>
          <a:ln>
            <a:noFill/>
          </a:ln>
        </p:spPr>
      </p:pic>
      <p:grpSp>
        <p:nvGrpSpPr>
          <p:cNvPr id="2265" name="Google Shape;2265;p228" descr="Nathan Driskell.&#10;Chief Policy Officer.&#10;ndriskell@ncee.org&#10;Link to https://www.linkedin.com/in/nathan-driskell-b4909115/"/>
          <p:cNvGrpSpPr/>
          <p:nvPr/>
        </p:nvGrpSpPr>
        <p:grpSpPr>
          <a:xfrm>
            <a:off x="3581401" y="136222"/>
            <a:ext cx="1870800" cy="3268532"/>
            <a:chOff x="1823038" y="213167"/>
            <a:chExt cx="1870800" cy="3268532"/>
          </a:xfrm>
        </p:grpSpPr>
        <p:pic>
          <p:nvPicPr>
            <p:cNvPr id="2266" name="Google Shape;2266;p228" title="Screenshot 2025-08-24 at 10.51.06 AM.png"/>
            <p:cNvPicPr preferRelativeResize="0"/>
            <p:nvPr/>
          </p:nvPicPr>
          <p:blipFill rotWithShape="1">
            <a:blip r:embed="rId10">
              <a:alphaModFix/>
            </a:blip>
            <a:srcRect t="1200" b="1200"/>
            <a:stretch/>
          </p:blipFill>
          <p:spPr>
            <a:xfrm>
              <a:off x="1927150" y="213167"/>
              <a:ext cx="1662575" cy="1662575"/>
            </a:xfrm>
            <a:prstGeom prst="rect">
              <a:avLst/>
            </a:prstGeom>
            <a:noFill/>
            <a:ln w="9525" cap="flat" cmpd="sng">
              <a:solidFill>
                <a:schemeClr val="lt1"/>
              </a:solidFill>
              <a:prstDash val="solid"/>
              <a:round/>
              <a:headEnd type="none" w="sm" len="sm"/>
              <a:tailEnd type="none" w="sm" len="sm"/>
            </a:ln>
          </p:spPr>
        </p:pic>
        <p:sp>
          <p:nvSpPr>
            <p:cNvPr id="2267" name="Google Shape;2267;p228"/>
            <p:cNvSpPr txBox="1"/>
            <p:nvPr/>
          </p:nvSpPr>
          <p:spPr>
            <a:xfrm>
              <a:off x="1823038" y="2021858"/>
              <a:ext cx="1870800" cy="1112100"/>
            </a:xfrm>
            <a:prstGeom prst="rect">
              <a:avLst/>
            </a:prstGeom>
            <a:noFill/>
            <a:ln>
              <a:noFill/>
            </a:ln>
          </p:spPr>
          <p:txBody>
            <a:bodyPr spcFirstLastPara="1" wrap="square" lIns="68575" tIns="68575" rIns="68575" bIns="68575" anchor="t" anchorCtr="0">
              <a:normAutofit/>
            </a:bodyPr>
            <a:lstStyle/>
            <a:p>
              <a:pPr marL="0" marR="0" lvl="0" indent="0" algn="ctr" rtl="0">
                <a:lnSpc>
                  <a:spcPct val="115000"/>
                </a:lnSpc>
                <a:spcBef>
                  <a:spcPts val="0"/>
                </a:spcBef>
                <a:spcAft>
                  <a:spcPts val="0"/>
                </a:spcAft>
                <a:buClr>
                  <a:srgbClr val="000000"/>
                </a:buClr>
                <a:buSzPts val="1500"/>
                <a:buFont typeface="Arial"/>
                <a:buNone/>
              </a:pPr>
              <a:r>
                <a:rPr lang="en" sz="1500" dirty="0">
                  <a:solidFill>
                    <a:srgbClr val="061949"/>
                  </a:solidFill>
                  <a:latin typeface="Lato Black"/>
                  <a:ea typeface="Lato Black"/>
                  <a:cs typeface="Lato Black"/>
                  <a:sym typeface="Lato Black"/>
                </a:rPr>
                <a:t>Nathan Driskell</a:t>
              </a:r>
              <a:endParaRPr sz="1500" b="0" i="0" u="none" strike="noStrike" cap="none" dirty="0">
                <a:solidFill>
                  <a:srgbClr val="061949"/>
                </a:solidFill>
                <a:latin typeface="Lato Black"/>
                <a:ea typeface="Lato Black"/>
                <a:cs typeface="Lato Black"/>
                <a:sym typeface="Lato Black"/>
              </a:endParaRPr>
            </a:p>
            <a:p>
              <a:pPr marL="0" marR="0" lvl="0" indent="0" algn="ctr" rtl="0">
                <a:lnSpc>
                  <a:spcPct val="115000"/>
                </a:lnSpc>
                <a:spcBef>
                  <a:spcPts val="1000"/>
                </a:spcBef>
                <a:spcAft>
                  <a:spcPts val="0"/>
                </a:spcAft>
                <a:buClr>
                  <a:srgbClr val="000000"/>
                </a:buClr>
                <a:buSzPts val="900"/>
                <a:buFont typeface="Arial"/>
                <a:buNone/>
              </a:pPr>
              <a:r>
                <a:rPr lang="en" sz="900" dirty="0">
                  <a:solidFill>
                    <a:srgbClr val="061949"/>
                  </a:solidFill>
                  <a:latin typeface="Lato"/>
                  <a:ea typeface="Lato"/>
                  <a:cs typeface="Lato"/>
                  <a:sym typeface="Lato"/>
                </a:rPr>
                <a:t>Chief Policy Officer</a:t>
              </a:r>
              <a:endParaRPr sz="900" b="0" i="0" u="none" strike="noStrike" cap="none" dirty="0">
                <a:solidFill>
                  <a:srgbClr val="061949"/>
                </a:solidFill>
                <a:latin typeface="Lato"/>
                <a:ea typeface="Lato"/>
                <a:cs typeface="Lato"/>
                <a:sym typeface="Lato"/>
              </a:endParaRPr>
            </a:p>
            <a:p>
              <a:pPr marL="0" marR="0" lvl="0" indent="0" algn="ctr" rtl="0">
                <a:lnSpc>
                  <a:spcPct val="115000"/>
                </a:lnSpc>
                <a:spcBef>
                  <a:spcPts val="0"/>
                </a:spcBef>
                <a:spcAft>
                  <a:spcPts val="0"/>
                </a:spcAft>
                <a:buClr>
                  <a:srgbClr val="000000"/>
                </a:buClr>
                <a:buSzPts val="900"/>
                <a:buFont typeface="Arial"/>
                <a:buNone/>
              </a:pPr>
              <a:r>
                <a:rPr lang="en" sz="900" u="sng" dirty="0">
                  <a:solidFill>
                    <a:srgbClr val="5520D6"/>
                  </a:solidFill>
                  <a:latin typeface="Lato"/>
                  <a:ea typeface="Lato"/>
                  <a:cs typeface="Lato"/>
                  <a:sym typeface="Lato"/>
                </a:rPr>
                <a:t>ndriskell@ncee.org</a:t>
              </a:r>
              <a:endParaRPr sz="900" u="sng" dirty="0">
                <a:solidFill>
                  <a:srgbClr val="5520D6"/>
                </a:solidFill>
                <a:latin typeface="Lato"/>
                <a:ea typeface="Lato"/>
                <a:cs typeface="Lato"/>
                <a:sym typeface="Lato"/>
              </a:endParaRPr>
            </a:p>
            <a:p>
              <a:pPr marL="0" marR="0" lvl="0" indent="0" algn="ctr" rtl="0">
                <a:lnSpc>
                  <a:spcPct val="115000"/>
                </a:lnSpc>
                <a:spcBef>
                  <a:spcPts val="0"/>
                </a:spcBef>
                <a:spcAft>
                  <a:spcPts val="0"/>
                </a:spcAft>
                <a:buClr>
                  <a:srgbClr val="000000"/>
                </a:buClr>
                <a:buSzPts val="900"/>
                <a:buFont typeface="Arial"/>
                <a:buNone/>
              </a:pPr>
              <a:endParaRPr sz="900" dirty="0">
                <a:solidFill>
                  <a:srgbClr val="5520D6"/>
                </a:solidFill>
                <a:latin typeface="Lato"/>
                <a:ea typeface="Lato"/>
                <a:cs typeface="Lato"/>
                <a:sym typeface="Lato"/>
              </a:endParaRPr>
            </a:p>
            <a:p>
              <a:pPr marL="0" marR="0" lvl="0" indent="0" algn="ctr" rtl="0">
                <a:lnSpc>
                  <a:spcPct val="115000"/>
                </a:lnSpc>
                <a:spcBef>
                  <a:spcPts val="0"/>
                </a:spcBef>
                <a:spcAft>
                  <a:spcPts val="0"/>
                </a:spcAft>
                <a:buClr>
                  <a:srgbClr val="000000"/>
                </a:buClr>
                <a:buSzPts val="900"/>
                <a:buFont typeface="Arial"/>
                <a:buNone/>
              </a:pPr>
              <a:endParaRPr sz="900" dirty="0">
                <a:solidFill>
                  <a:srgbClr val="061949"/>
                </a:solidFill>
                <a:latin typeface="Lato"/>
                <a:ea typeface="Lato"/>
                <a:cs typeface="Lato"/>
                <a:sym typeface="Lato"/>
              </a:endParaRPr>
            </a:p>
          </p:txBody>
        </p:sp>
        <p:pic>
          <p:nvPicPr>
            <p:cNvPr id="2268" name="Google Shape;2268;p228">
              <a:hlinkClick r:id="rId11"/>
            </p:cNvPr>
            <p:cNvPicPr preferRelativeResize="0"/>
            <p:nvPr/>
          </p:nvPicPr>
          <p:blipFill rotWithShape="1">
            <a:blip r:embed="rId8">
              <a:alphaModFix/>
            </a:blip>
            <a:srcRect/>
            <a:stretch/>
          </p:blipFill>
          <p:spPr>
            <a:xfrm>
              <a:off x="2514223" y="2843900"/>
              <a:ext cx="343767" cy="347013"/>
            </a:xfrm>
            <a:prstGeom prst="rect">
              <a:avLst/>
            </a:prstGeom>
            <a:noFill/>
            <a:ln>
              <a:noFill/>
            </a:ln>
          </p:spPr>
        </p:pic>
        <p:pic>
          <p:nvPicPr>
            <p:cNvPr id="2269" name="Google Shape;2269;p228"/>
            <p:cNvPicPr preferRelativeResize="0"/>
            <p:nvPr/>
          </p:nvPicPr>
          <p:blipFill rotWithShape="1">
            <a:blip r:embed="rId9">
              <a:alphaModFix/>
            </a:blip>
            <a:srcRect/>
            <a:stretch/>
          </p:blipFill>
          <p:spPr>
            <a:xfrm>
              <a:off x="2857984" y="3188613"/>
              <a:ext cx="262503" cy="293086"/>
            </a:xfrm>
            <a:prstGeom prst="rect">
              <a:avLst/>
            </a:prstGeom>
            <a:noFill/>
            <a:ln>
              <a:noFill/>
            </a:ln>
          </p:spPr>
        </p:pic>
      </p:grpSp>
      <p:sp>
        <p:nvSpPr>
          <p:cNvPr id="2270" name="Google Shape;2270;p228"/>
          <p:cNvSpPr txBox="1"/>
          <p:nvPr/>
        </p:nvSpPr>
        <p:spPr>
          <a:xfrm>
            <a:off x="6614925" y="1959338"/>
            <a:ext cx="1870800" cy="1112100"/>
          </a:xfrm>
          <a:prstGeom prst="rect">
            <a:avLst/>
          </a:prstGeom>
          <a:noFill/>
          <a:ln>
            <a:noFill/>
          </a:ln>
        </p:spPr>
        <p:txBody>
          <a:bodyPr spcFirstLastPara="1" wrap="square" lIns="68575" tIns="68575" rIns="68575" bIns="68575" anchor="t" anchorCtr="0">
            <a:normAutofit/>
          </a:bodyPr>
          <a:lstStyle/>
          <a:p>
            <a:pPr marL="0" marR="0" lvl="0" indent="0" algn="ctr" rtl="0">
              <a:lnSpc>
                <a:spcPct val="115000"/>
              </a:lnSpc>
              <a:spcBef>
                <a:spcPts val="0"/>
              </a:spcBef>
              <a:spcAft>
                <a:spcPts val="0"/>
              </a:spcAft>
              <a:buClr>
                <a:srgbClr val="000000"/>
              </a:buClr>
              <a:buSzPct val="100000"/>
              <a:buFont typeface="Arial"/>
              <a:buNone/>
            </a:pPr>
            <a:r>
              <a:rPr lang="en" sz="1500">
                <a:solidFill>
                  <a:srgbClr val="061949"/>
                </a:solidFill>
                <a:latin typeface="Lato Black"/>
                <a:ea typeface="Lato Black"/>
                <a:cs typeface="Lato Black"/>
                <a:sym typeface="Lato Black"/>
              </a:rPr>
              <a:t>Sophia Roy</a:t>
            </a:r>
            <a:endParaRPr sz="1500" b="0" i="0" u="none" strike="noStrike" cap="none">
              <a:solidFill>
                <a:srgbClr val="061949"/>
              </a:solidFill>
              <a:latin typeface="Lato Black"/>
              <a:ea typeface="Lato Black"/>
              <a:cs typeface="Lato Black"/>
              <a:sym typeface="Lato Black"/>
            </a:endParaRPr>
          </a:p>
          <a:p>
            <a:pPr marL="0" marR="0" lvl="0" indent="0" algn="ctr" rtl="0">
              <a:lnSpc>
                <a:spcPct val="115000"/>
              </a:lnSpc>
              <a:spcBef>
                <a:spcPts val="1000"/>
              </a:spcBef>
              <a:spcAft>
                <a:spcPts val="0"/>
              </a:spcAft>
              <a:buClr>
                <a:srgbClr val="000000"/>
              </a:buClr>
              <a:buSzPct val="100000"/>
              <a:buFont typeface="Arial"/>
              <a:buNone/>
            </a:pPr>
            <a:r>
              <a:rPr lang="en" sz="900">
                <a:solidFill>
                  <a:srgbClr val="061949"/>
                </a:solidFill>
                <a:latin typeface="Lato"/>
                <a:ea typeface="Lato"/>
                <a:cs typeface="Lato"/>
                <a:sym typeface="Lato"/>
              </a:rPr>
              <a:t>Leader in Residence</a:t>
            </a:r>
            <a:endParaRPr sz="900" b="0" i="0" u="none" strike="noStrike" cap="none">
              <a:solidFill>
                <a:srgbClr val="061949"/>
              </a:solidFill>
              <a:latin typeface="Lato"/>
              <a:ea typeface="Lato"/>
              <a:cs typeface="Lato"/>
              <a:sym typeface="Lato"/>
            </a:endParaRPr>
          </a:p>
          <a:p>
            <a:pPr marL="0" marR="0" lvl="0" indent="0" algn="ctr" rtl="0">
              <a:lnSpc>
                <a:spcPct val="115000"/>
              </a:lnSpc>
              <a:spcBef>
                <a:spcPts val="0"/>
              </a:spcBef>
              <a:spcAft>
                <a:spcPts val="0"/>
              </a:spcAft>
              <a:buClr>
                <a:srgbClr val="000000"/>
              </a:buClr>
              <a:buSzPct val="100000"/>
              <a:buFont typeface="Arial"/>
              <a:buNone/>
            </a:pPr>
            <a:r>
              <a:rPr lang="en" sz="900" u="sng">
                <a:solidFill>
                  <a:srgbClr val="5520D6"/>
                </a:solidFill>
                <a:latin typeface="Lato"/>
                <a:ea typeface="Lato"/>
                <a:cs typeface="Lato"/>
                <a:sym typeface="Lato"/>
              </a:rPr>
              <a:t>sroy</a:t>
            </a:r>
            <a:r>
              <a:rPr lang="en" sz="900" u="sng">
                <a:solidFill>
                  <a:srgbClr val="5520D6"/>
                </a:solidFill>
                <a:latin typeface="Lato"/>
                <a:ea typeface="Lato"/>
                <a:cs typeface="Lato"/>
                <a:sym typeface="Lato"/>
                <a:hlinkClick r:id="rId12">
                  <a:extLst>
                    <a:ext uri="{A12FA001-AC4F-418D-AE19-62706E023703}">
                      <ahyp:hlinkClr xmlns:ahyp="http://schemas.microsoft.com/office/drawing/2018/hyperlinkcolor" val="tx"/>
                    </a:ext>
                  </a:extLst>
                </a:hlinkClick>
              </a:rPr>
              <a:t>@ncee.org</a:t>
            </a:r>
            <a:endParaRPr sz="900" u="sng">
              <a:solidFill>
                <a:srgbClr val="5520D6"/>
              </a:solidFill>
              <a:latin typeface="Lato"/>
              <a:ea typeface="Lato"/>
              <a:cs typeface="Lato"/>
              <a:sym typeface="Lato"/>
            </a:endParaRPr>
          </a:p>
          <a:p>
            <a:pPr marL="0" marR="0" lvl="0" indent="0" algn="ctr" rtl="0">
              <a:lnSpc>
                <a:spcPct val="115000"/>
              </a:lnSpc>
              <a:spcBef>
                <a:spcPts val="0"/>
              </a:spcBef>
              <a:spcAft>
                <a:spcPts val="0"/>
              </a:spcAft>
              <a:buClr>
                <a:srgbClr val="000000"/>
              </a:buClr>
              <a:buSzPct val="100000"/>
              <a:buFont typeface="Arial"/>
              <a:buNone/>
            </a:pPr>
            <a:endParaRPr sz="900">
              <a:solidFill>
                <a:srgbClr val="4E23CE"/>
              </a:solidFill>
              <a:latin typeface="Lato"/>
              <a:ea typeface="Lato"/>
              <a:cs typeface="Lato"/>
              <a:sym typeface="Lato"/>
            </a:endParaRPr>
          </a:p>
          <a:p>
            <a:pPr marL="0" marR="0" lvl="0" indent="0" algn="ctr" rtl="0">
              <a:lnSpc>
                <a:spcPct val="115000"/>
              </a:lnSpc>
              <a:spcBef>
                <a:spcPts val="0"/>
              </a:spcBef>
              <a:spcAft>
                <a:spcPts val="0"/>
              </a:spcAft>
              <a:buClr>
                <a:srgbClr val="000000"/>
              </a:buClr>
              <a:buSzPct val="100000"/>
              <a:buFont typeface="Arial"/>
              <a:buNone/>
            </a:pPr>
            <a:endParaRPr sz="900">
              <a:solidFill>
                <a:srgbClr val="061949"/>
              </a:solidFill>
              <a:latin typeface="Lato"/>
              <a:ea typeface="Lato"/>
              <a:cs typeface="Lato"/>
              <a:sym typeface="Lato"/>
            </a:endParaRPr>
          </a:p>
          <a:p>
            <a:pPr marL="0" marR="0" lvl="0" indent="0" algn="ctr" rtl="0">
              <a:lnSpc>
                <a:spcPct val="115000"/>
              </a:lnSpc>
              <a:spcBef>
                <a:spcPts val="0"/>
              </a:spcBef>
              <a:spcAft>
                <a:spcPts val="0"/>
              </a:spcAft>
              <a:buClr>
                <a:srgbClr val="000000"/>
              </a:buClr>
              <a:buSzPct val="100000"/>
              <a:buFont typeface="Arial"/>
              <a:buNone/>
            </a:pPr>
            <a:endParaRPr sz="900">
              <a:solidFill>
                <a:srgbClr val="061949"/>
              </a:solidFill>
              <a:latin typeface="Lato"/>
              <a:ea typeface="Lato"/>
              <a:cs typeface="Lato"/>
              <a:sym typeface="Lato"/>
            </a:endParaRPr>
          </a:p>
        </p:txBody>
      </p:sp>
      <p:pic>
        <p:nvPicPr>
          <p:cNvPr id="2271" name="Google Shape;2271;p228" descr="Link to https://www.linkedin.com/in/sophiabroy/">
            <a:hlinkClick r:id="rId13"/>
          </p:cNvPr>
          <p:cNvPicPr preferRelativeResize="0"/>
          <p:nvPr/>
        </p:nvPicPr>
        <p:blipFill rotWithShape="1">
          <a:blip r:embed="rId8">
            <a:alphaModFix/>
          </a:blip>
          <a:srcRect/>
          <a:stretch/>
        </p:blipFill>
        <p:spPr>
          <a:xfrm>
            <a:off x="7351209" y="2785463"/>
            <a:ext cx="343767" cy="347013"/>
          </a:xfrm>
          <a:prstGeom prst="rect">
            <a:avLst/>
          </a:prstGeom>
          <a:noFill/>
          <a:ln>
            <a:noFill/>
          </a:ln>
        </p:spPr>
      </p:pic>
      <p:pic>
        <p:nvPicPr>
          <p:cNvPr id="2272" name="Google Shape;2272;p228">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7722197" y="3070455"/>
            <a:ext cx="262503" cy="293086"/>
          </a:xfrm>
          <a:prstGeom prst="rect">
            <a:avLst/>
          </a:prstGeom>
          <a:noFill/>
          <a:ln>
            <a:noFill/>
          </a:ln>
        </p:spPr>
      </p:pic>
      <p:pic>
        <p:nvPicPr>
          <p:cNvPr id="2273" name="Google Shape;2273;p228">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6753575" y="214513"/>
            <a:ext cx="1593524" cy="1662576"/>
          </a:xfrm>
          <a:prstGeom prst="rect">
            <a:avLst/>
          </a:prstGeom>
          <a:noFill/>
          <a:ln w="19050" cap="flat" cmpd="sng">
            <a:solidFill>
              <a:schemeClr val="lt1"/>
            </a:solidFill>
            <a:prstDash val="solid"/>
            <a:round/>
            <a:headEnd type="none" w="sm" len="sm"/>
            <a:tailEnd type="none" w="sm" len="sm"/>
          </a:ln>
        </p:spPr>
      </p:pic>
      <p:sp>
        <p:nvSpPr>
          <p:cNvPr id="2258" name="Google Shape;2258;p228"/>
          <p:cNvSpPr txBox="1"/>
          <p:nvPr/>
        </p:nvSpPr>
        <p:spPr>
          <a:xfrm>
            <a:off x="4103575" y="4092100"/>
            <a:ext cx="3801000" cy="77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rgbClr val="374151"/>
                </a:solidFill>
                <a:highlight>
                  <a:srgbClr val="FFFFFF"/>
                </a:highlight>
                <a:latin typeface="Lato"/>
                <a:ea typeface="Lato"/>
                <a:cs typeface="Lato"/>
                <a:sym typeface="Lato"/>
              </a:rPr>
              <a:t>Keep your finger on the pulse of education.</a:t>
            </a:r>
            <a:r>
              <a:rPr lang="en" sz="1200" b="0" i="0" u="none" strike="noStrike" cap="none" dirty="0">
                <a:solidFill>
                  <a:srgbClr val="5520D6"/>
                </a:solidFill>
                <a:highlight>
                  <a:srgbClr val="FFFFFF"/>
                </a:highlight>
                <a:latin typeface="Lato"/>
                <a:ea typeface="Lato"/>
                <a:cs typeface="Lato"/>
                <a:sym typeface="Lato"/>
              </a:rPr>
              <a:t> </a:t>
            </a:r>
            <a:r>
              <a:rPr lang="en" sz="1200" b="0" i="0" u="sng" strike="noStrike" cap="none" dirty="0">
                <a:solidFill>
                  <a:srgbClr val="5520D6"/>
                </a:solidFill>
                <a:highlight>
                  <a:srgbClr val="FFFFFF"/>
                </a:highlight>
                <a:latin typeface="Lato"/>
                <a:ea typeface="Lato"/>
                <a:cs typeface="Lato"/>
                <a:sym typeface="Lato"/>
                <a:hlinkClick r:id="rId3">
                  <a:extLst>
                    <a:ext uri="{A12FA001-AC4F-418D-AE19-62706E023703}">
                      <ahyp:hlinkClr xmlns:ahyp="http://schemas.microsoft.com/office/drawing/2018/hyperlinkcolor" val="tx"/>
                    </a:ext>
                  </a:extLst>
                </a:hlinkClick>
              </a:rPr>
              <a:t>Follow NCEE on LinkedIn</a:t>
            </a:r>
            <a:r>
              <a:rPr lang="en" sz="1200" b="0" i="0" u="none" strike="noStrike" cap="none" dirty="0">
                <a:solidFill>
                  <a:srgbClr val="5520D6"/>
                </a:solidFill>
                <a:highlight>
                  <a:srgbClr val="FFFFFF"/>
                </a:highlight>
                <a:latin typeface="Lato"/>
                <a:ea typeface="Lato"/>
                <a:cs typeface="Lato"/>
                <a:sym typeface="Lato"/>
              </a:rPr>
              <a:t> </a:t>
            </a:r>
            <a:r>
              <a:rPr lang="en" sz="1200" b="0" i="0" u="none" strike="noStrike" cap="none" dirty="0">
                <a:solidFill>
                  <a:srgbClr val="374151"/>
                </a:solidFill>
                <a:highlight>
                  <a:srgbClr val="FFFFFF"/>
                </a:highlight>
                <a:latin typeface="Lato"/>
                <a:ea typeface="Lato"/>
                <a:cs typeface="Lato"/>
                <a:sym typeface="Lato"/>
              </a:rPr>
              <a:t>to engage with the latest trends, discussions, and innovations in the field of education.</a:t>
            </a:r>
            <a:endParaRPr sz="2100" b="0" i="0" u="none" strike="noStrike" cap="none" dirty="0">
              <a:solidFill>
                <a:schemeClr val="dk1"/>
              </a:solidFill>
              <a:latin typeface="Lato"/>
              <a:ea typeface="Lato"/>
              <a:cs typeface="Lato"/>
              <a:sym typeface="Lato"/>
            </a:endParaRPr>
          </a:p>
        </p:txBody>
      </p:sp>
      <p:sp>
        <p:nvSpPr>
          <p:cNvPr id="2274" name="Google Shape;2274;p22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74</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62"/>
          <p:cNvSpPr txBox="1">
            <a:spLocks noGrp="1"/>
          </p:cNvSpPr>
          <p:nvPr>
            <p:ph type="title"/>
          </p:nvPr>
        </p:nvSpPr>
        <p:spPr>
          <a:xfrm>
            <a:off x="628650" y="273844"/>
            <a:ext cx="7886700" cy="628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Commission Recommendations</a:t>
            </a:r>
            <a:endParaRPr/>
          </a:p>
        </p:txBody>
      </p:sp>
      <p:pic>
        <p:nvPicPr>
          <p:cNvPr id="1386" name="Google Shape;1386;p162" descr="All Nevada Learners..&#10;Empowering.&#10;Connecting.&#10;Impacting.&#10;Thriving.&#10;A connected system that is innovative, adaptive, globally competitive, and equitable.&#10;Build an aligned system for the reruitment, preparation, development, and leadership trajectory of educators.&#10;Develop and Implement a Performance Dashboard that communicates progress on future-ready metrics to the public.&#10;Stregthen Next Generation Career Pathways for all Nevada Learners &amp; enhance partnerships with business and industry.&#10;Accelerate and sustain the shift toward Competency-Based Education."/>
          <p:cNvPicPr preferRelativeResize="0"/>
          <p:nvPr/>
        </p:nvPicPr>
        <p:blipFill rotWithShape="1">
          <a:blip r:embed="rId3">
            <a:alphaModFix/>
          </a:blip>
          <a:srcRect r="1884" b="1643"/>
          <a:stretch/>
        </p:blipFill>
        <p:spPr>
          <a:xfrm>
            <a:off x="3035200" y="1136675"/>
            <a:ext cx="3571350" cy="3580100"/>
          </a:xfrm>
          <a:prstGeom prst="rect">
            <a:avLst/>
          </a:prstGeom>
          <a:noFill/>
          <a:ln>
            <a:noFill/>
          </a:ln>
        </p:spPr>
      </p:pic>
      <p:sp>
        <p:nvSpPr>
          <p:cNvPr id="1387" name="Google Shape;1387;p16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63"/>
          <p:cNvSpPr txBox="1">
            <a:spLocks noGrp="1"/>
          </p:cNvSpPr>
          <p:nvPr>
            <p:ph type="title"/>
          </p:nvPr>
        </p:nvSpPr>
        <p:spPr>
          <a:xfrm>
            <a:off x="628650" y="273844"/>
            <a:ext cx="7886700" cy="628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Since the Roadmap was published…</a:t>
            </a:r>
            <a:endParaRPr/>
          </a:p>
        </p:txBody>
      </p:sp>
      <p:sp>
        <p:nvSpPr>
          <p:cNvPr id="1393" name="Google Shape;1393;p163"/>
          <p:cNvSpPr txBox="1">
            <a:spLocks noGrp="1"/>
          </p:cNvSpPr>
          <p:nvPr>
            <p:ph type="body" idx="1"/>
          </p:nvPr>
        </p:nvSpPr>
        <p:spPr>
          <a:xfrm>
            <a:off x="628650" y="1235009"/>
            <a:ext cx="7886700" cy="3381300"/>
          </a:xfrm>
          <a:prstGeom prst="rect">
            <a:avLst/>
          </a:prstGeom>
        </p:spPr>
        <p:txBody>
          <a:bodyPr spcFirstLastPara="1" wrap="square" lIns="68575" tIns="34275" rIns="68575" bIns="34275" anchor="t" anchorCtr="0">
            <a:normAutofit/>
          </a:bodyPr>
          <a:lstStyle/>
          <a:p>
            <a:pPr marL="457200" lvl="0" indent="-355600" algn="l" rtl="0">
              <a:spcBef>
                <a:spcPts val="0"/>
              </a:spcBef>
              <a:spcAft>
                <a:spcPts val="0"/>
              </a:spcAft>
              <a:buClr>
                <a:schemeClr val="dk1"/>
              </a:buClr>
              <a:buSzPts val="2000"/>
              <a:buFont typeface="Lato"/>
              <a:buChar char="●"/>
            </a:pPr>
            <a:r>
              <a:rPr lang="en" sz="2000"/>
              <a:t>SB403 is introduced to support implementation of the roadmap’s recommendations. Ultimately does not pass. </a:t>
            </a:r>
            <a:endParaRPr sz="2000"/>
          </a:p>
          <a:p>
            <a:pPr marL="457200" lvl="0" indent="-355600" algn="l" rtl="0">
              <a:spcBef>
                <a:spcPts val="1000"/>
              </a:spcBef>
              <a:spcAft>
                <a:spcPts val="0"/>
              </a:spcAft>
              <a:buClr>
                <a:schemeClr val="dk1"/>
              </a:buClr>
              <a:buSzPts val="2000"/>
              <a:buFont typeface="Lato"/>
              <a:buChar char="●"/>
            </a:pPr>
            <a:r>
              <a:rPr lang="en" sz="2000"/>
              <a:t>SB460 amends the responsibilities of the commission and mandates redesign of numerous accountability structures for Nevada schools. </a:t>
            </a:r>
            <a:endParaRPr sz="2000"/>
          </a:p>
          <a:p>
            <a:pPr marL="457200" lvl="0" indent="-355600" algn="l" rtl="0">
              <a:spcBef>
                <a:spcPts val="1000"/>
              </a:spcBef>
              <a:spcAft>
                <a:spcPts val="1000"/>
              </a:spcAft>
              <a:buClr>
                <a:schemeClr val="dk1"/>
              </a:buClr>
              <a:buSzPts val="2000"/>
              <a:buFont typeface="Lato"/>
              <a:buChar char="●"/>
            </a:pPr>
            <a:r>
              <a:rPr lang="en" sz="2000"/>
              <a:t>SB4 appropriates $1.95M to implement the recommendations in the roadmap. </a:t>
            </a:r>
            <a:endParaRPr sz="2600"/>
          </a:p>
        </p:txBody>
      </p:sp>
      <p:sp>
        <p:nvSpPr>
          <p:cNvPr id="1394" name="Google Shape;1394;p16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EE 2023">
  <a:themeElements>
    <a:clrScheme name="Custom 51">
      <a:dk1>
        <a:srgbClr val="071849"/>
      </a:dk1>
      <a:lt1>
        <a:srgbClr val="FFFFFF"/>
      </a:lt1>
      <a:dk2>
        <a:srgbClr val="44546A"/>
      </a:dk2>
      <a:lt2>
        <a:srgbClr val="E7E6E6"/>
      </a:lt2>
      <a:accent1>
        <a:srgbClr val="2A0D79"/>
      </a:accent1>
      <a:accent2>
        <a:srgbClr val="AA0FA9"/>
      </a:accent2>
      <a:accent3>
        <a:srgbClr val="50E2C2"/>
      </a:accent3>
      <a:accent4>
        <a:srgbClr val="FFC000"/>
      </a:accent4>
      <a:accent5>
        <a:srgbClr val="EA0632"/>
      </a:accent5>
      <a:accent6>
        <a:srgbClr val="071849"/>
      </a:accent6>
      <a:hlink>
        <a:srgbClr val="50E2C2"/>
      </a:hlink>
      <a:folHlink>
        <a:srgbClr val="AA0F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EE 2023">
  <a:themeElements>
    <a:clrScheme name="Custom 51">
      <a:dk1>
        <a:srgbClr val="071849"/>
      </a:dk1>
      <a:lt1>
        <a:srgbClr val="FFFFFF"/>
      </a:lt1>
      <a:dk2>
        <a:srgbClr val="44546A"/>
      </a:dk2>
      <a:lt2>
        <a:srgbClr val="E7E6E6"/>
      </a:lt2>
      <a:accent1>
        <a:srgbClr val="2A0D79"/>
      </a:accent1>
      <a:accent2>
        <a:srgbClr val="AA0FA9"/>
      </a:accent2>
      <a:accent3>
        <a:srgbClr val="50E2C2"/>
      </a:accent3>
      <a:accent4>
        <a:srgbClr val="FFC000"/>
      </a:accent4>
      <a:accent5>
        <a:srgbClr val="EA0632"/>
      </a:accent5>
      <a:accent6>
        <a:srgbClr val="071849"/>
      </a:accent6>
      <a:hlink>
        <a:srgbClr val="50E2C2"/>
      </a:hlink>
      <a:folHlink>
        <a:srgbClr val="AA0F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CEE 2023">
  <a:themeElements>
    <a:clrScheme name="Custom 51">
      <a:dk1>
        <a:srgbClr val="071849"/>
      </a:dk1>
      <a:lt1>
        <a:srgbClr val="FFFFFF"/>
      </a:lt1>
      <a:dk2>
        <a:srgbClr val="44546A"/>
      </a:dk2>
      <a:lt2>
        <a:srgbClr val="E7E6E6"/>
      </a:lt2>
      <a:accent1>
        <a:srgbClr val="2A0D79"/>
      </a:accent1>
      <a:accent2>
        <a:srgbClr val="AA0FA9"/>
      </a:accent2>
      <a:accent3>
        <a:srgbClr val="50E2C2"/>
      </a:accent3>
      <a:accent4>
        <a:srgbClr val="FFC000"/>
      </a:accent4>
      <a:accent5>
        <a:srgbClr val="EA0632"/>
      </a:accent5>
      <a:accent6>
        <a:srgbClr val="071849"/>
      </a:accent6>
      <a:hlink>
        <a:srgbClr val="50E2C2"/>
      </a:hlink>
      <a:folHlink>
        <a:srgbClr val="AA0F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CEE 2023">
  <a:themeElements>
    <a:clrScheme name="Custom 51">
      <a:dk1>
        <a:srgbClr val="071849"/>
      </a:dk1>
      <a:lt1>
        <a:srgbClr val="FFFFFF"/>
      </a:lt1>
      <a:dk2>
        <a:srgbClr val="44546A"/>
      </a:dk2>
      <a:lt2>
        <a:srgbClr val="E7E6E6"/>
      </a:lt2>
      <a:accent1>
        <a:srgbClr val="2A0D79"/>
      </a:accent1>
      <a:accent2>
        <a:srgbClr val="AA0FA9"/>
      </a:accent2>
      <a:accent3>
        <a:srgbClr val="50E2C2"/>
      </a:accent3>
      <a:accent4>
        <a:srgbClr val="FFC000"/>
      </a:accent4>
      <a:accent5>
        <a:srgbClr val="EA0632"/>
      </a:accent5>
      <a:accent6>
        <a:srgbClr val="071849"/>
      </a:accent6>
      <a:hlink>
        <a:srgbClr val="50E2C2"/>
      </a:hlink>
      <a:folHlink>
        <a:srgbClr val="AA0F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7153</Words>
  <Application>Microsoft Office PowerPoint</Application>
  <PresentationFormat>On-screen Show (16:9)</PresentationFormat>
  <Paragraphs>905</Paragraphs>
  <Slides>74</Slides>
  <Notes>73</Notes>
  <HiddenSlides>6</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74</vt:i4>
      </vt:variant>
    </vt:vector>
  </HeadingPairs>
  <TitlesOfParts>
    <vt:vector size="91" baseType="lpstr">
      <vt:lpstr>Roboto Medium</vt:lpstr>
      <vt:lpstr>Arial</vt:lpstr>
      <vt:lpstr>Times New Roman</vt:lpstr>
      <vt:lpstr>Calibri</vt:lpstr>
      <vt:lpstr>Helvetica Neue Light</vt:lpstr>
      <vt:lpstr>Lato Black</vt:lpstr>
      <vt:lpstr>Georgia</vt:lpstr>
      <vt:lpstr>Lato Light</vt:lpstr>
      <vt:lpstr>Roboto</vt:lpstr>
      <vt:lpstr>Roboto Thin</vt:lpstr>
      <vt:lpstr>Lato</vt:lpstr>
      <vt:lpstr>Comfortaa</vt:lpstr>
      <vt:lpstr>Simple Light</vt:lpstr>
      <vt:lpstr>NCEE 2023</vt:lpstr>
      <vt:lpstr>NCEE 2023</vt:lpstr>
      <vt:lpstr>NCEE 2023</vt:lpstr>
      <vt:lpstr>NCEE 2023</vt:lpstr>
      <vt:lpstr>NV Commission on Innovation and Excellence in Education</vt:lpstr>
      <vt:lpstr>IV  Welcome and Review of Process, Goals, and Agenda</vt:lpstr>
      <vt:lpstr>Framing the Day Day 1 Agenda and Goals</vt:lpstr>
      <vt:lpstr>Today’s Materials</vt:lpstr>
      <vt:lpstr>The Nevada Commission on Innovation and Excellence in Education</vt:lpstr>
      <vt:lpstr>Commission Change Process</vt:lpstr>
      <vt:lpstr> The Roadmap  </vt:lpstr>
      <vt:lpstr>Commission Recommendations</vt:lpstr>
      <vt:lpstr>Since the Roadmap was published…</vt:lpstr>
      <vt:lpstr>2025-2026 Cycle Objectives</vt:lpstr>
      <vt:lpstr>Our Progress this Cycle</vt:lpstr>
      <vt:lpstr>V What Does ‘Roadwork’ Really Mean? A Shared Language for Moving from Ideas to System Change </vt:lpstr>
      <vt:lpstr>Item V: Outcomes                          (75 Min)</vt:lpstr>
      <vt:lpstr>Surfacing Collective Wisdom:  Impact regardless of funding. </vt:lpstr>
      <vt:lpstr>Framing Our Role  Commissioners are curators of innovation: surfacing district bright spots, ensuring coherence, and giving feedback that balances statutory requirements with future-forward vision.   Commissioners are coordinators and enablers of the groups who do the technical work: they are a group wherein ideas are stress-tested and aligned, and where stakeholder voices are elevated. </vt:lpstr>
      <vt:lpstr>What does this mean in practice?</vt:lpstr>
      <vt:lpstr>A Shared Language for Action:  Moving from Ideas to System Change</vt:lpstr>
      <vt:lpstr>Discussion:  Risks  and Guardrails</vt:lpstr>
      <vt:lpstr>Shared Lenses for Action:   Moving from Ideas to System Change</vt:lpstr>
      <vt:lpstr>JIGSAW DISCUSSION</vt:lpstr>
      <vt:lpstr>The Commission’s Role:  Do, Enable, Recommend, Monitor</vt:lpstr>
      <vt:lpstr>Do and Enable: Non-Legislative Toolkit</vt:lpstr>
      <vt:lpstr>Non-Legislative Toolkit: Sequencing</vt:lpstr>
      <vt:lpstr>Operators</vt:lpstr>
      <vt:lpstr>Owner Map</vt:lpstr>
      <vt:lpstr>Policy Levers: The 5Ps </vt:lpstr>
      <vt:lpstr>Timeline</vt:lpstr>
      <vt:lpstr>Practice: Roadmap to Roadwork</vt:lpstr>
      <vt:lpstr>Success Markers   What Will  Count as Accomplishment? </vt:lpstr>
      <vt:lpstr>Closing: What We’re Carrying into Breakouts</vt:lpstr>
      <vt:lpstr>VI  Lunch Break</vt:lpstr>
      <vt:lpstr>VII Subcommittee Breakouts </vt:lpstr>
      <vt:lpstr>2025-2026 SUBCOMMITTEES</vt:lpstr>
      <vt:lpstr>The Promise</vt:lpstr>
      <vt:lpstr>The Offer: Our Roadwork in 2025-2026</vt:lpstr>
      <vt:lpstr>Standing Invited Guests</vt:lpstr>
      <vt:lpstr>Today’s Deep Dives </vt:lpstr>
      <vt:lpstr>VIII Plenary Shareback </vt:lpstr>
      <vt:lpstr>IX  Synthesis and Next Steps </vt:lpstr>
      <vt:lpstr>Looking ahead to tomorrow…</vt:lpstr>
      <vt:lpstr>NV Commission on Innovation and Excellence in Education</vt:lpstr>
      <vt:lpstr>III  Review of Process, Goals, and Agenda </vt:lpstr>
      <vt:lpstr>Today’s Materials  </vt:lpstr>
      <vt:lpstr>Summary of Themes and Reflections from Yesterday’s Meeting: Question 1</vt:lpstr>
      <vt:lpstr>Summary of Themes and Reflections from Yesterday’s Meeting: Question 2</vt:lpstr>
      <vt:lpstr>Framing the Day Agenda and Goals</vt:lpstr>
      <vt:lpstr>IV Subcommittee Breakouts </vt:lpstr>
      <vt:lpstr>Today’s Deep Dives</vt:lpstr>
      <vt:lpstr>V Plenary Shareback </vt:lpstr>
      <vt:lpstr>System Alignment Lab Prep: 3-32</vt:lpstr>
      <vt:lpstr>Measuring What Matters</vt:lpstr>
      <vt:lpstr>Cross Subcommittee Triad Lab</vt:lpstr>
      <vt:lpstr>VI  Lunch Break    </vt:lpstr>
      <vt:lpstr>VII Discussion SB460 Section 5.5</vt:lpstr>
      <vt:lpstr>The Work of 2024</vt:lpstr>
      <vt:lpstr>What We Studied</vt:lpstr>
      <vt:lpstr>Nevada’s Context and Opportunity  What We’ve Heard from Communities Across the State </vt:lpstr>
      <vt:lpstr>What We Learned About the Skills That Matter for Business and Industry</vt:lpstr>
      <vt:lpstr>CIEE: Exploring Measurement on Two Time Horizons</vt:lpstr>
      <vt:lpstr>Immediate Improvement: SB460</vt:lpstr>
      <vt:lpstr>SB460</vt:lpstr>
      <vt:lpstr>Long Term Focus on Three Things</vt:lpstr>
      <vt:lpstr>Measuring Emerging Content Knowledge</vt:lpstr>
      <vt:lpstr>Measuring Adaptive, Durable Skills</vt:lpstr>
      <vt:lpstr>Item VII: Purpose + Agenda           (60 Min)</vt:lpstr>
      <vt:lpstr>What SB460 Section 5.5 Adds to the Commission’s Work</vt:lpstr>
      <vt:lpstr>Why this touches all three subcommittees</vt:lpstr>
      <vt:lpstr>Stewardship Mapping:  Who leads what (and who must co-design)</vt:lpstr>
      <vt:lpstr>Stewardship Mapping</vt:lpstr>
      <vt:lpstr>Stewardship Mapping:  Debrief</vt:lpstr>
      <vt:lpstr>Draft Workflow for Discussion</vt:lpstr>
      <vt:lpstr>VIII  Synthesis and Next  Steps</vt:lpstr>
      <vt:lpstr>2025 - 2026 Remaining Arc of the Year </vt:lpstr>
      <vt:lpstr>Janice Case Regional Director West jcase@ncee.org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Sergio Martinez Reyes</cp:lastModifiedBy>
  <cp:revision>1</cp:revision>
  <dcterms:modified xsi:type="dcterms:W3CDTF">2026-03-06T16:44:55Z</dcterms:modified>
</cp:coreProperties>
</file>