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90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7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7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6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2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38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4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2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6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8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7DF2-8C49-49A1-8C5B-3848CDFA5AD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16EB5-DCF7-4AB6-98A6-337A3BCC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4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State Policy Responses to School Violence</a:t>
            </a:r>
            <a:endParaRPr lang="en-US" dirty="0"/>
          </a:p>
        </p:txBody>
      </p:sp>
      <p:sp>
        <p:nvSpPr>
          <p:cNvPr id="3" name="Subtitle 2" hidden="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State Policy Responses to School Violence Jennifer Thomsen, May 3,2018" title="State Policy Responses to School Violence Jennifer Thomsen, May 3,20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703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At Least 7 States Have Policies that Allow </a:t>
            </a:r>
            <a:br>
              <a:rPr lang="en-US" sz="2400" dirty="0" smtClean="0"/>
            </a:br>
            <a:r>
              <a:rPr lang="en-US" sz="2400" dirty="0" smtClean="0"/>
              <a:t>Concealed Carry Permit Holders to Carry Weapons</a:t>
            </a:r>
            <a:br>
              <a:rPr lang="en-US" sz="2400" dirty="0" smtClean="0"/>
            </a:br>
            <a:r>
              <a:rPr lang="en-US" sz="1800" dirty="0" smtClean="0"/>
              <a:t>(may require permission from school or district authority)</a:t>
            </a:r>
            <a:endParaRPr lang="en-US" sz="2400" dirty="0"/>
          </a:p>
        </p:txBody>
      </p:sp>
      <p:pic>
        <p:nvPicPr>
          <p:cNvPr id="3" name="Picture 2" descr="MAP OF THE UNTIED STATES HIGHLIGHTING 7 STATES INCLUDING:&#10;OR, ID, UT, MO, IN, AL, RI&#10;" title="At Least 7 States Have Policies that Allow Concealed Carry Permit Holders to Carry Weapons (may require permission from school or district authority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081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At Least 21 States Have Policies that Allow Schools or Districts to Give Individuals Permission to Carry Weapons</a:t>
            </a:r>
            <a:endParaRPr lang="en-US" sz="2400" dirty="0"/>
          </a:p>
        </p:txBody>
      </p:sp>
      <p:pic>
        <p:nvPicPr>
          <p:cNvPr id="3" name="Picture 2" descr="IMAGE SHOWING A MAP OF THE UNITED STATES WITH 21 STATES HIGHLIGHTED INCLUDING :&#10;MT, ID, UT, AZ, AK, TX, LA, KS, IA, MI, IN, OH, WV, SC, GA, NJ, NY, CT, RI,VT, MA&#10;" title="At Least 21 States Have Policies that Allow Schools or Districts to Give Individuals Permission to Carry Weap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544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Resource Officers</a:t>
            </a:r>
            <a:endParaRPr lang="en-US" dirty="0"/>
          </a:p>
        </p:txBody>
      </p:sp>
      <p:pic>
        <p:nvPicPr>
          <p:cNvPr id="3" name="Picture 2" descr="Qualifications: State laws usually specify an SRO must be a law enforcement officer or retired law enforcement officer.&#10;Authority: Several states’ laws specify that an SRO has the same authority as a law enforcement officer, including the ability to make arrests (E.g., FL, GA, IN, MI, NV, UT).&#10;" title="School Resource Office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Resource Officers.</a:t>
            </a:r>
            <a:endParaRPr lang="en-US" dirty="0"/>
          </a:p>
        </p:txBody>
      </p:sp>
      <p:pic>
        <p:nvPicPr>
          <p:cNvPr id="3" name="Picture 2" descr="Training: &#10;Basic law enforcement training &#10;Additional specific training in firearms (E.g., CA, CT, IN) &#10;Active shooter training (E.g., AL) &#10;School safety training (E.g., LA, KY, OR)&#10;Specific SRO training course (E.g., CO, TN)&#10;" title="School Resource Office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429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Resource Officers..</a:t>
            </a:r>
            <a:endParaRPr lang="en-US" dirty="0"/>
          </a:p>
        </p:txBody>
      </p:sp>
      <p:pic>
        <p:nvPicPr>
          <p:cNvPr id="3" name="Picture 2" descr="Funding: &#10;Tax levy (E.g., AL, MN)&#10;Funding split between a school district and law enforcement agency (E.g., FL)&#10;State grant program (E.g., AZ, ID, IN, MN, TN, VA) &#10;State funding (E.g., AZ) &#10;Many states leave SRO funding to individual school districts.&#10;" title="School Resource Officers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440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Maryland Safe to Learn Act of 2018</a:t>
            </a:r>
            <a:endParaRPr lang="en-US" dirty="0"/>
          </a:p>
        </p:txBody>
      </p:sp>
      <p:pic>
        <p:nvPicPr>
          <p:cNvPr id="3" name="Picture 2" descr="Enhances the presence of SROs and/or local law enforcement in or near public schools.&#10;Requires SROs to complete specialized training.&#10;Establishes a School Safety Subcabinet to serve as governing board for the Maryland Center for School Safety (MCSS). &#10;Increases the mandated appropriation for MCSS from $500,000 to at least $2.0 million.&#10;Establishes Safe Schools Fund to make grants to local school systems. &#10;" title="Maryland Safe to Learn Act of 20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00"/>
            <a:ext cx="9194800" cy="689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829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3" name="Picture 2" descr="Education Commission of the States’ State Education Policy Tracking&#10;Maryland Safe to Learn Act of 2018&#10;Bill text&#10;Fiscal and Policy Note&#10;&#10;&#10;Contact: Jennifer Thomsen, jthomsen@ecs.org &#10;" title="Resourc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85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</a:t>
            </a:r>
            <a:endParaRPr lang="en-US" dirty="0"/>
          </a:p>
        </p:txBody>
      </p:sp>
      <p:pic>
        <p:nvPicPr>
          <p:cNvPr id="3" name="Picture 2" descr="The essential, indidpensable member of any team addressing education policy" title="Who we a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926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do</a:t>
            </a:r>
            <a:endParaRPr lang="en-US" dirty="0"/>
          </a:p>
        </p:txBody>
      </p:sp>
      <p:pic>
        <p:nvPicPr>
          <p:cNvPr id="3" name="Picture 2" descr="We belive in the power of learning from exsperiance and we know informed policymakers create better education policy" title="What we d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19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pic>
        <p:nvPicPr>
          <p:cNvPr id="3" name="Picture 2" descr="Past State Policy Responses to Incidents of School Violence&#10;State Policies Governing Weapons in Schools – National Landscape &#10;School Resource Officers&#10;" title="Outlin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75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Responses to School Violence</a:t>
            </a:r>
            <a:endParaRPr lang="en-US" dirty="0"/>
          </a:p>
        </p:txBody>
      </p:sp>
      <p:pic>
        <p:nvPicPr>
          <p:cNvPr id="3" name="Picture 2" descr="Post-Columbine Policy Enactments&#10;Student behavior&#10;Codes of conduct&#10;Suspension and Expulsion&#10;Sharing records of juvenile offenses with schools&#10;Emergency plans and drills&#10;Task forces and study committees&#10;" title="Policy Responses to School Viole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52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Responses to School Violence.</a:t>
            </a:r>
            <a:endParaRPr lang="en-US" dirty="0"/>
          </a:p>
        </p:txBody>
      </p:sp>
      <p:pic>
        <p:nvPicPr>
          <p:cNvPr id="3" name="Picture 2" descr="Post-Sandy Hook Policy Enactments&#10;Weapons in schools&#10;Emergency plans and drills&#10;Coordination with law enforcement&#10;Task forces and study committees&#10;Current Discussion&#10;Weapons in schools&#10;School resource officers&#10;" title="Policy Responses to School Viole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27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81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Policies Governing Weapons in Schools</a:t>
            </a:r>
            <a:endParaRPr lang="en-US" dirty="0"/>
          </a:p>
        </p:txBody>
      </p:sp>
      <p:pic>
        <p:nvPicPr>
          <p:cNvPr id="3" name="Picture 2" descr="Categories of Policies Allowing Weapons in Schools*&#10;Policies specifying who may possess a weapon&#10;School resource officers&#10;Other school personnel&#10;Individuals with concealed carry permits&#10;Policies allowing districts or schools to grant an individual permission to carry a weapon&#10;" title="Policies Governing Weapons in School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834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</a:t>
            </a:r>
            <a:r>
              <a:rPr lang="en-US" sz="2800" dirty="0" smtClean="0"/>
              <a:t>t Least 24 States Have Policies that Allow </a:t>
            </a:r>
            <a:br>
              <a:rPr lang="en-US" sz="2800" dirty="0" smtClean="0"/>
            </a:br>
            <a:r>
              <a:rPr lang="en-US" sz="2800" dirty="0" smtClean="0"/>
              <a:t>Security Personnel to Carry Weapons</a:t>
            </a:r>
            <a:endParaRPr lang="en-US" sz="2800" dirty="0"/>
          </a:p>
        </p:txBody>
      </p:sp>
      <p:pic>
        <p:nvPicPr>
          <p:cNvPr id="3" name="Picture 2" descr="Map showing the United States of America highlighting 24 States that allow weapons to be carried including:&#10;WA,ID,NV,CA,ND,SD,NE,CO,NM,TX,OK,AR, TN, AL, GA, SC, IL IN,OH, MI, OH, WV, VA, DE, WSDC,&#10;" title="at least 24 states have polocies that allow securtity personel to carry weap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31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At least 9 State have policies that allow other schools employees to carry weapons ( may require permission from school or district authority)</a:t>
            </a:r>
            <a:endParaRPr lang="en-US" sz="2400" dirty="0"/>
          </a:p>
        </p:txBody>
      </p:sp>
      <p:pic>
        <p:nvPicPr>
          <p:cNvPr id="3" name="Picture 2" descr="MAP OF THE UNITED STATES HIGHLIGHING 9 STATES INCLUDING:&#10;ID,WY, CO, SD, KS, MO, TN, TX, LA&#10;" title="At least 9 State have policies that allow other schools employees to carry weapons ( may require permission from school or district authority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56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106</Words>
  <Application>Microsoft Office PowerPoint</Application>
  <PresentationFormat>On-screen Show 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State Policy Responses to School Violence</vt:lpstr>
      <vt:lpstr>Who we are</vt:lpstr>
      <vt:lpstr>What we do</vt:lpstr>
      <vt:lpstr>Outline</vt:lpstr>
      <vt:lpstr>Policy Responses to School Violence</vt:lpstr>
      <vt:lpstr>Policy Responses to School Violence.</vt:lpstr>
      <vt:lpstr>Policies Governing Weapons in Schools</vt:lpstr>
      <vt:lpstr>At Least 24 States Have Policies that Allow  Security Personnel to Carry Weapons</vt:lpstr>
      <vt:lpstr>At least 9 State have policies that allow other schools employees to carry weapons ( may require permission from school or district authority)</vt:lpstr>
      <vt:lpstr>At Least 7 States Have Policies that Allow  Concealed Carry Permit Holders to Carry Weapons (may require permission from school or district authority)</vt:lpstr>
      <vt:lpstr>At Least 21 States Have Policies that Allow Schools or Districts to Give Individuals Permission to Carry Weapons</vt:lpstr>
      <vt:lpstr>School Resource Officers</vt:lpstr>
      <vt:lpstr>School Resource Officers.</vt:lpstr>
      <vt:lpstr>School Resource Officers..</vt:lpstr>
      <vt:lpstr>Maryland Safe to Learn Act of 2018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Policy Responses to School Violence</dc:title>
  <dc:creator>Sylvia Verdugo</dc:creator>
  <cp:lastModifiedBy>Roxanne Starbuck</cp:lastModifiedBy>
  <cp:revision>2</cp:revision>
  <dcterms:created xsi:type="dcterms:W3CDTF">2018-04-30T17:22:45Z</dcterms:created>
  <dcterms:modified xsi:type="dcterms:W3CDTF">2018-04-30T20:57:42Z</dcterms:modified>
</cp:coreProperties>
</file>